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ink/ink1.xml" ContentType="application/inkml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9" r:id="rId4"/>
    <p:sldId id="267" r:id="rId5"/>
    <p:sldId id="264" r:id="rId6"/>
    <p:sldId id="268" r:id="rId7"/>
    <p:sldId id="269" r:id="rId8"/>
    <p:sldId id="285" r:id="rId9"/>
    <p:sldId id="284" r:id="rId10"/>
    <p:sldId id="291" r:id="rId11"/>
    <p:sldId id="265" r:id="rId12"/>
    <p:sldId id="292" r:id="rId13"/>
    <p:sldId id="286" r:id="rId14"/>
    <p:sldId id="290" r:id="rId15"/>
    <p:sldId id="262" r:id="rId16"/>
    <p:sldId id="294" r:id="rId17"/>
    <p:sldId id="295" r:id="rId18"/>
    <p:sldId id="293" r:id="rId19"/>
    <p:sldId id="258" r:id="rId20"/>
  </p:sldIdLst>
  <p:sldSz cx="9144000" cy="5143500" type="screen16x9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266" autoAdjust="0"/>
    <p:restoredTop sz="83531" autoAdjust="0"/>
  </p:normalViewPr>
  <p:slideViewPr>
    <p:cSldViewPr>
      <p:cViewPr varScale="1">
        <p:scale>
          <a:sx n="164" d="100"/>
          <a:sy n="164" d="100"/>
        </p:scale>
        <p:origin x="2600" y="160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9T01:40:50.88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9499 5437 24575,'-27'0'0,"1"0"0,-17 0 0,13 0 0,-1 0-1562,6 0 1,0 0 1561,-12 0 0,-1 0 0,6 0 0,3 0 0,3 0 0,2 0 413,0 0 1,1 0-414,-3 0 548,-10 0-548,17 0 0,2 0 0,10-2 1616,3 0-1616,2-4 132,2 1-132,0-3 0,5-4 0,10-8 0,10-7 0,-6 10 0,2 1-851,3-2 1,1 2 850,2-1 0,2 1 0,2 0 0,0 0 0,1 1 0,1 1 0,0 2 0,-1 2 0,-6 2 0,0 1-406,3 2 1,0 1 405,12 3 0,-12-1 0,0 1 0,-7 1 0,-1 0 0,18 4 0,0 12 0,-13 7 0,-8-8 0,0 2-108,3 10 108,-1 4 0,-6-8 0,1 8 0,-4-9 0,-4-1 1618,-4-4-1618,-1 0 879,-6-2-879,-13 4 0,-9 0 0,5-9 0,-2 0-839,-2 2 0,-2 0 839,-5 0 0,-2 1 0,-1-3 0,-2 0 0,-2 3 0,2-1 0,9-6 0,1 0-426,-5 1 0,2 0 426,-8-1-212,15-3 1,0 0 211,-10 1 0,6-2 0,9-2 1678,5 0-1678,5-4 912,6 0-912,0-7 486,2-1-486,0-9 0,0 3 0,0-13 0,8 2 0,2-7 0,7 6 0,7-3 0,-3 10 0,8-1 0,-6 5 0,-2 7 0,-3 2 0,-4 7 0,-2 1 0,-1 2 0,-5 0 0,0 2 0,-1 5 0,-1 2 0,-1 8 0,-1 1 0,-16 4 0,-7 8-748,2-16 0,-1-1 748,-4 6 0,-2-1 0,1-3 0,-2-1 0,-3 0 0,0 0 0,2-3 0,0-1 0,-5-2 0,2-2 0,9-2 0,0-1 0,-12-1 0,2-1-638,2-1 638,-2-3 0,3-3 0,9-2 0,2-3 0,0-2 0,-1-18 0,3-4-308,8 13 1,3-1 307,2-18 0,2 19 0,2-1 0,4-2 0,2 1 0,1 2 0,2 1 0,8-4 0,2 2 0,10-7 0,-9 13 0,0 1 0,9-2 0,4 2 1397,-6 5-1397,-4 8 666,-4 1-666,-2 2 0,-4 4 0,0 4 686,-6 6-686,4 5 0,-6-2 0,1 3 0,-2-5 0,-2 5 0,-1-8 0,-2 4 0,0-7 0,0 3 0,-9-3 0,0-2 0,-11 0 0,5-2 0,-2-2 0,0-1 0,4-2 0,-1 0 0,8 0 0,0 0 0,4-4 0,0-1 0,2-1 0,0 0 0,0 2 0,6 2 0,8-3 0,12 5 0,10-3 0,-14 3 0,1 0-509,2 1 1,1 1 508,1 2 0,0 2 0,14 7 0,-17-2 0,0 1 0,3 6-181,7 6 181,-11-5 0,-6 14 0,-8 6-454,-6-17 1,-3 1 453,-8 1 0,-3 0 0,-3 0 0,-2-1-949,-11 2 0,-2-1 949,1-1 0,-1-1 0,-5 0 0,0-2 0,12-8 0,-1-2 0,-14 1 0,2-2 634,3-4-634,5-1 0,0-1 0,6-3 161,0 0-161,8-7 852,1-3-852,9-11 2088,-2-4-2088,5-3 0,11-1 0,3-4-407,1 15 1,2 1 406,-1-2 0,1 2 0,-1 2 0,0 1-79,2 1 0,0 2 79,8-4 0,5 3 0,-6 5 0,-2 4 0,-5 0 1073,-3 3-1073,-6 0 166,-3 7-166,-4-2 0,0 9 0,-2 0 0,-9-1 0,-3 5 0,-20-3 0,8-3 0,3-6 0,0 0 0,-9-1 0,-10-1 0,4-1 0,3-11 0,3-11 0,7-9 0,7-5-351,9 11 1,2 0 350,2-16 0,0 15 0,3 0 0,10-14 0,14 3 0,-5 20 0,3 1-1310,12-2 0,4 1 1310,3 5 0,0 3 0,-13 1 0,0 1 0,1 0 0,4 2 0,0 1 0,-1 0 0,9 1 0,-2 0 0,-3 1 0,-1 1-372,1 2 1,-4 2 371,6 7 0,-17-6 0,-1 2 0,8 7 0,-9-5 582,-6 1-582,-9-3 2595,-2 2-2595,-12 2 0,-13 3 0,5-6 0,-3-1-461,-8 2 0,-2-1 461,-2 0 0,-1-2 0,-4 1 0,-1-2-994,-2-1 0,0-1 994,2-2 0,1-2 0,6 1 0,0 0-416,0-2 1,3 0 415,-10 0 0,2-2 0,12-3 1536,13-2-1536,5-5 2073,5 0-2073,6-2 1019,10-1-1019,13-2 0,10 2 0,1 5-344,-17 5 1,1 1 343,11 3-31,3-2 31,-8 3 0,-4 0 0,-9 0 0,-3 2 0,-8 2 686,-2 8-686,-2 1 32,-10 7-32,-2-6 0,-12 2 0,-1-6 0,0-1 0,4-1 0,7-6 0,5 1 0,4-5 0,19-4 0,6-2 0,3 1 0,3 1-440,0 1 1,0 0 439,-1 0 0,-1 0 0,5 1 0,-2 1-278,8 0 278,5 0 0,-12 3 0,-9 0 0,-5 0 0,-8 0 0,-1 6 867,-4-1-867,-1 9 290,0-7-290,0 4 0,0-7 0,-1 0 0,-2-2 0,1-5 0,0-2 0,2-7 0,2 2 0,5-1 0,6 5 0,4 3 0,4 1 0,0 2 0,-4 0 0,-2 0 0,-4 0 0,-4 2 0,-1 2 0,-2 5 0,0 0 0,-1 2 0,-1-2 0,-2-3 0,0 0 0,-4-4 0,-1 0 0,-4-2 0,-2 0 0,1-9 0,-1 0 0,3-11 0,1 3 0,4-7 0,0-5 0,3 7 0,0-5 0,0 12 0,4 0 0,3 6 0,8 5 0,10 1 0,-6 3 0,8 0 0,-6 3 0,1 5 0,0 6 0,-3 6 0,-2 8 0,-5 2-759,-3 10 759,-7-17 0,-1-1 0,-4 1 0,-3 0 0,-6 16 0,-9-4 0,-5-11 0,-5 3 0,1-8 0,-6-4-7,7-9 7,-2-4 0,6-2 0,0-7 0,-1-9 0,5-11 0,4-1 0,7-3 0,9 7 0,-1-1 759,2 4-759,0 6 7,3 8-7,2 3 0,3 4 0,4 13 0,1 0 0,4 18 0,1-2 0,-4 0 0,3 2 0,-6-6 0,3 3 0,-6-7 0,0 0 0,-4-10 0,1-2 0,-3-3 0,3-5 0,10-14 0,4-6 0,14-3-801,-12 6 0,3-4 0,0 3 801,8 1 0,-1 2 0,6-3 0,0 0 0,2 3 0,-2 1-570,-9 3 1,-1 1 569,5 1 0,-3 2-372,6 0 372,6 3 0,-13 0 0,-10 3 2202,-4 0-2202,-7 4 1262,-3 3-1262,-2 8 450,-2-1-450,-8 7 0,0-5 0,-12 3 0,-1-8 0,-12 3 0,-1-8 0,-6 0 0,4-3 0,7-5 0,1-9 0,7-1 0,4-6 0,4 3 0,8-6 0,3 6 0,4-9 0,15 8 0,4 1 0,6 0-1621,7 2 0,3 2 1621,-2-1 0,3 0 0,1 1-1093,2 2 1,1 2 0,-1 0 1084,-4 2 1,-2 0 0,2 1 7,6 0 0,0 1 0,-3 1-804,-4 2 0,-1 0 804,-5 0 0,2 0 0,-2 0 0,2 0 0,-2 0-250,-1 0 1,-1 0 249,-4-1 0,-3 2 2225,2 3-2225,-8 0 3276,-11 7-3225,-7 11-51,-18-3 0,5-2 0,-4 0 251,-9-5 0,-2-2-251,0 5 0,-2-1 0,-5-5 0,1-2 0,11 0 0,2-1 7,-8-3 1,2-2-8,-4 1 0,11-1 0,1-2 0,-7-1 0,4-6 0,10 1 0,5-8 1765,4 6-1765,1-2 814,3 4-814,0 1 0,2 2 0,3 4 0,2 5 0,4 7 0,1 3 0,-3 2 0,0-3 0,-2-2 0,-3 1 0,0-3 0,-2-1 0,0-3 0,-6-4 0,-8-1 0,-2-1 0,-14 0 0,7-10 0,-10-4 0,12-5 0,-4-7 0,13 4 0,-4-6 0,7-8 0,3 6 0,3-2 0,6 1 0,11 7 0,7-2 0,13 5-520,5 8 520,-5 5 0,5 5 0,-7 3 0,0 0 0,-4 4 0,-3 7 0,-6 9 0,-4 17-590,-10-16 0,-2 1 590,-5 8 0,-3-1 0,-2-4 0,-3-1 0,-6 7 0,-5-1-706,-2-5 1,-1-2 705,-4 2 0,-1-1 0,0-4 0,0-3 0,-1-3 0,-1-3 0,3-5 0,0-1-165,0-1 1,2-2 164,-13-2 0,5-5 0,11-6 0,1-7 0,8-3 1071,6-7-1071,6 2 1982,2-2-1982,13 2 0,0 10 0,6 1 0,3 2 0,9 2 0,-7 2 0,2 1 0,15 6 0,-10 2 0,3 0 387,-12 2-387,0 9 0,-2 6 0,-12 12 0,-3 3 0,-22 2-530,6-16 1,-3-1 529,-7-1 0,-2-2 0,-3 0 0,1-3 0,-15 2 0,12-9 0,0-2 0,-8-2 0,11-2 0,1-3 0,2-10 0,3-3 0,6-1 0,2-2 0,-4-13 0,2-3-1274,10 1 0,2 0 1274,-3-6 0,1 0 0,2 1 0,2-1-526,1 2 1,2 3 525,0 11 0,1 1 0,5-3 0,4 3-339,10-1 339,-9 9 0,1 3 0,13 1 845,-5 6-845,0 7 2465,-3 0-2465,-6 3 1248,-1 5-1248,-6 9 439,-1 9-439,-4 6 0,-3 4 0,-7-15 0,-6 0-1424,-11 9 0,-5-1 1424,8-10 0,-2-2 0,0 1 0,-4 0 0,-1-1 0,0 0 0,-1-1 0,-1-2 0,-2 0-820,2-4 1,-3 0 0,0-1 0,0 1 585,1 0 0,0 0 0,0-1 1,0 0 233,-2 0 0,0-1 0,-1 0 0,1-2-805,-8 0 0,-1-2 0,3 0 805,8-3 0,1 0 0,1 0-411,-1-1 1,1 0-1,1 0 411,-12 0 0,2 0 567,15-3 0,1 0-567,-1 1 0,2-2 3276,-8-10-3129,14 1 2997,8-8-3144,6 2 2202,6-2-2202,19-2 0,6 8 0,-2 5 0,1 0-31,11 3 31,-10 2 0,-1 1 0,6 3 0,-11-1 0,-1 1 0,7 1 0,-2 0 0,-12 2 0,-3 4 0,-8 4 0,-2 2 835,-18 0-835,-8-4 0,3-3 0,-3 0-400,-1-3 1,0-1 399,-18 2 0,21-2 0,1-2 0,-7-1 0,1-6 0,9-2 0,8-3 0,6-6 0,2 5 0,18-8 0,8 8 0,9 5 0,-12 4 0,1 1 0,15 3 0,1-1 0,-3 2 799,-10 0-799,-4 2 0,-6 4 0,-6 7 0,-4 8 0,-3 4 0,-13 7 0,0-13 0,-4-2-625,-4 3 1,-4-2 624,-5 0 0,-2-3 0,-1-1 0,0-3 0,1-3 0,0-2 0,-1-1 0,3-2 0,-12 0-89,1-3 89,17-8 0,3 0 0,8-10 0,7-7 0,4 3 1242,2-6-1242,15 9 0,5 2 0,-1 10 0,2 2 0,8-1 0,-7 4 0,-1 1 96,7 1-96,6 0 0,-7 2 0,-8 5 0,-8 4 0,-4 3 0,-6 6 0,-1-4 0,-12 5 0,-5-10 0,-14 0 0,0-8 0,-6-1 0,15-4 0,-7-8 0,16-4 0,-5-14 0,10 3 0,1-10 0,16 5-1083,6 7 1,6 0 1082,6 7 0,2 2 0,3-3 0,4 1-1093,1 6 1,5 2 0,-2 1 805,-5 2 0,-1 2 0,1 0 287,-6-1 0,2 0 0,0 0 0,0 1-698,0 1 0,1 1 0,-1 0 0,-1 0 698,3 1 0,-2 0 0,-1 0-475,-2 0 1,-1 0 0,-1 0 474,3 1 0,0 0 0,-3 1 288,0 2 1,-3 2-289,6 0 0,0 2 0,2 6 0,-2 1 0,1 7 1397,-9-6 0,-3 1-1397,-6 5 3269,3 3-3269,-6-3 2372,-3-2-2372,-6-5 1080,1-1-1080,-3-5 426,-13-2-426,-6-3 0,-17-1 0,-5-3 0,4-3 0,-2-2 0,10-7 0,4 1 0,7-1 0,9 3 0,5 0 0,8 0 0,32 0 0,-11 3 0,4 0-980,1 3 1,3 0-1,-1 0 980,-3-1 0,-1 0 0,1 0 0,8 1 0,2 0 0,-4 1 0,-1-1 0,0 1-677,-4 1 1,1-1-1,-2 1 677,1 1 0,-2 0-241,3 0 1,-1 0 240,-5 0 0,-3 0 0,7 0 0,-11 0 2518,-9 0-2518,-5 7 2296,-10 6-2296,-13 8 0,2-7 0,-2 0-529,-7 2 0,-2-1 529,-3 0 0,1 0 0,4-3 0,-2 1 0,-12 3 0,2-3 0,-2-1 0,12-5 0,-4 0 0,4-2 0,-3-1-198,1-2 1,2-1 197,2-1 0,-2 0 0,7 0 0,9 0 0,5-2 1659,5 0-1659,18 0 0,7 1 0,3 0 0,1 1 0,2 0-661,0 0 1,3 0 0,-2 0 660,8 0 0,-3 0 0,-2 0 0,-2 0-545,1 0 1,-1 0 544,11 0-161,-1 0 161,-8 0 0,-13 0 0,-7 2 2244,-5-2-2244,-13 2 1223,-7 1-1223,-8-3 194,-7 3-194,6-3 0,-3 0 0,6 0 0,3 0 0,6 0 0,5 1 0,2 0 0,2 0 0</inkml:trace>
  <inkml:trace contextRef="#ctx0" brushRef="#br0" timeOffset="1204">8749 5545 24575,'20'0'0,"11"0"0,-3 0 0,6 0-1093,4 1 1,5 1 0,-1 0-1,-7-1 1,-1 1 0,4 0 436,-4 0 1,3 0-1,2 0 1,0 0 0,-2 1 152,4-1 1,-1 1 0,1-1 0,1 1 207,-2-2 1,1 1 0,1-1 0,0 0 0,0 0 294,-5 0 0,0 0 0,0 0 0,0 0 0,-1-1 0,-1 1 0,7-1 0,-3 0 0,1 0 0,0 0-345,-4 0 0,1 0 1,0 0-1,-1 0 1,-2 0 344,4 0 0,-2 0 0,-1 0 180,1 0 0,-1 0 1,0 0-181,-4 0 0,0 0 0,-2 0 1266,-3 0 1,-1 0-1267,2 0 0,-1 0 3276,13 0-2332,-17 0 2332,-7 0-2518,-4 0 2054,-7 0-2812,-1 0 0,-3 0 0</inkml:trace>
  <inkml:trace contextRef="#ctx0" brushRef="#br0" timeOffset="2300">8973 5131 24575,'-8'-5'0,"10"2"0,31 3 0,-11 0 0,2 0-1639,5 0 1,2 0 1036,1 0 1,3 0 0,-1 0-268,-4 0 0,0 0 1,2 0 868,0 0 0,2 0 0,2 0 0,-1 0-549,-1 0 1,1 0-1,0 0 1,0 0 548,0 0 0,0 0 0,1 0 0,-1 0 0,4 0 0,-1 0 0,1 0 0,-1 0 0,0 0 0,-1 0 0,0 0 0,-2 0-702,5 0 1,-3 0 0,2 0 701,-7 0 0,2 0 0,0 0 0,-2 0 0,5 0 0,-2 0 0,-1 0 38,-4 0 0,-1 0 0,1 0-38,5 0 0,0 0 0,-4 0 734,-7 0 0,-2 0-734,11 0 0,-1 0 0,5 0 3276,-8 0-2948,-11 0 2948,-9 0-3164,-3 0 2243,-5 0-2355,-4-4 264,-1 3 0,0-3 0,2 4 0</inkml:trace>
  <inkml:trace contextRef="#ctx0" brushRef="#br0" timeOffset="3781">8788 5113 24575,'31'0'0,"-4"0"0,-1 0 0,1 0-1735,15 0 1735,-14 0 0,2 0-527,1 0 1,-1 0 526,-1 0 0,0 0 0,8 0 0,-1 0 0,-9 0 0,-1 0 0,4 0 0,0 0 0,-3 0 0,0 0 0,-4 0 0,0 0 118,0 0 0,-1 0-118,0 0 0,0 0 0,19 0 0,0 0 0,-8 0 0,-2 0 0,-3 0 0,1 0 0,2 0 811,-3 0-811,-6 0 1269,1 0-1269,-6 0 472,-1 0-472,0 0 0,-7 0 0,2 0 0,-2 0 0,-2 0 0,1 0 0,-2 0 0,3 0 0,2 0 0,1 0 0,-1 0 0,3 0 0,-2 0 0,2 0 0,0 0 0,0 0 0,0 0 0,0 0 0,0 0 0,1 0 0,-1 0 0,0 0 0,3-5 0,-2 4 0,5-4 0,-5 5 0,4 0 0,-4 0 0,2 0 0,-2 0 0,2 0 0,-5-1 0,4 0 0,-1-1 0,2 2 0,1 0 0,2 0 0,-5 0 0,2 0 0,-5 0 0,-1 0 0,-3 0 0,-1 0 0,-1 0 0,-2 0 0,-1 0 0,0 0 0,-2 0 0</inkml:trace>
  <inkml:trace contextRef="#ctx0" brushRef="#br0" timeOffset="5338">8667 5617 24575,'23'0'0,"4"0"0,13 0-1639,-3 0 1,0 0 1575,-12 0 1,0 0 62,17 0 0,0 0 0,-18 0 0,0 0 0,5 0 0,2 0 0,-1 0 0,3 0 0,0 0 0,9 0 0,0 0 0,-14 0 0,-2 0 0,2 0 0,-1 0 364,-1 0 1,-2 0-365,12 0 0,5 0 0,-9 0 0,8 0 0,0 0 0,-4 0 0,-14 0 0,0 0 0,9 0 0,8 0 0,-14 0 0,7 0 0,0 0 0,0 0 0,3 0 0,-6 0 634,2 0-634,-3 0 0,-3 0 0,2 0 1753,-6 0-1753,3 0 286,-4 0-286,-2 0 0,-1 0 0,-3 0 0,-2 0 0,-1 0 0,-2 0 0,-1 0 0,-1-4 0,-1 3 0,-2-3 0,0 4 0,0 0 0,2 0 0,-2 0 0,2 0 0,0 0 0,-1 0 0,3 0 0,-2 0 0,5 0 0,1 0 0,5 0 0,1 0 0,6 0 0,0 0 0,4 0 0,0 0 0,-1 0 0,-2 0 0,2 0 0,-9 0 0,6 0 0,-10 0 0,1 0 0,-4 0 0,-2 0 0,-3 0 0,0 0 0,-2 0 0,0 0 0,0 0 0,-1 0 0,3 0 0,3 0 0,9 0 0,4 0 0,2 0 0,3 0 0,-2 3 0,3-3 0,-12 3 0,-4-3 0</inkml:trace>
  <inkml:trace contextRef="#ctx0" brushRef="#br0" timeOffset="6123">10588 5046 24575,'2'9'0,"0"-1"0,-2 2 0,0-2 0,0-1 0,0-1 0,0-1 0,0-1 0,0 2 0,0-2 0,0-1 0,0 0 0,0-2 0</inkml:trace>
  <inkml:trace contextRef="#ctx0" brushRef="#br0" timeOffset="9600">10637 5278 24575,'5'12'0,"-2"-1"0,-3-4 0,0 0 0,0 4 0,0-4 0,0 3 0,0-3 0,2-1 0,1 2 0,0-3 0,0 3 0,0-4 0,-2 2 0,0-2 0,-1 0 0,2-2 0,-1 2 0,2 0 0,0 2 0,1 6 0,1-1 0,-1 1 0,1 2 0,-1-3 0,1 1 0,-1-3 0,0-3 0,-2-2 0,2 0 0,-4-1 0,4 3 0,-2 1 0,5 7 0,1-2 0,5 9 0,-3-3 0,5 1 0,-6 1 0,2-7 0,-3 3 0,-2-9 0,1 4 0,-3-7 0,0 1 0,-2-5 0,0-10 0,-2 0 0,-4-7 0,-2 3 0,-4-4 0,1 3 0,1 1 0,-1 0 0,2 5 0,-5-8 0,-1 0 0,-7-8 0,-2-6-851,-3-3 851,11 15 0,0-1 0,-2-3 0,0-1 0,0 0 0,-1-1-1128,-2-5 1,0-2 1127,1-1 0,0 2 0,3 6 0,1-1-351,-2-2 1,1 1 350,-4-6-289,0-5 289,3 12 710,7 5-710,0 11 2218,5 2-2218,0 5 813,1 9-813,2 4 355,3 9-355,1 1 0,4 1 0,5 6 0,-1-1 0,6 9 0,-4 1-525,-4-16 0,0 1 525,-1 3 0,1 1 0,2 0 0,1 0 0,-2 5 0,1 0 0,0-8 0,0 0 0,0 4 0,-1 0 0,8 11-481,-3 1 481,2-5 0,-7-9 0,1-8 0,-6-4 0,1-6 1024,-4-6-1024,-2-2 507,-8-11-507,-5-1 0,-12-12 0,-1 8 0,10 4 0,-2 0-378,-1 3 1,0 0 377,-3-4 0,0 0 0,3 4 0,-1 1 0,0-4 0,-1 0 0,-16-2 0,3-5 0,-1 6 0,13 2 0,1 4 0,10 3 0,2 1 0,4 5 0,8 2 755,2 7-755,3 0 0,0 5 0,0-5 0,-3 2 0,3 0 0,-1-2 0,0 0 0,-1-3 0,-2-2 0,0 0 0,0-2 0,-2-2 0,-7-7 0,-11-7 0,-11-7 0,8 7 0,-1-1-210,-2 1 0,0 1 210,-13-10 0,12 10 0,1 0 0,-5-2 0,-7-3 0,13 7 0,7 4 0,5 4 0,4 3 420,3 7-420,5 2 0,5 9 0,2-2 0,9 5 0,-3-7 0,5 4 0,-2-4 0,0-1 0,-1 0 0,-7-6 0,-2-1 0,-3-2 0,-13-5 0,-14-5 0,-7-3 0,-10-2 0,-4-2-1093,7 2 1,-2-1 0,0 0 1082,4 3 0,0 0 0,0 0 10,0 0 0,0-1 0,1 1 0,3 1 0,1 0 0,-1 0-717,-3-2 1,-1 0 0,2 0 716,-5-2 0,1 0-541,-2 1 1,2 0 540,-4-1-67,16 5 1,1 1 66,-4 0 2659,8 1-2659,16 10 2356,9 1-2356,10 7 1460,7-2-1460,-5 2 195,7 1-195,-7-4 0,2 3 0,-4-5 0,-6-2 0,-2-1 0,-3-1 0,-5-2 0,-12 0 0,-10-5 0,-8-3 0,-6-3 0,3-3 0,-1 3 0,8 1 0,5 5 0,8 1 0,5 7 0,10 9 0,9 4 0,12 14 0,4-4 0,-3 0 0,5 2 0,-10-10 0,3 3 0,-5-5 0,-5-7 0,-4-2 0,-3-5 0,-5-2 0,-12-5 0,-15-11 0,5 3 0,-2-2-891,-5-3 1,-2-1 890,-3-2 0,2 1 0,5 3 0,1 1 0,-5-2 0,2 1-415,-6-3 415,-3-1 0,9 5 0,10 6 0,4 1 0,5 5 0,5 3 1740,12 8-1740,-1 2 456,8 3-456,-8-5 0,1-1 0,-4-4 0,2 2 0,-2-2 0,-4-2 0,-5 0 0,-7-7 0,-7-3 0,-1-3 0,-2-2 0,5 3 0,2 2 0,4 1 0,2 5 0,4 3 0,10 13 0,5 0 0,10 10 0,-1-4 0,-2-4 0,3 2 0,-6-5 0,1 0 0,-3-2 0,-6-4 0,0-1 0,-4-2 0,-6-2 0,-9-6 0,-5-1 0,-9-9 0,2 0 0,0 0 0,1 1 0,9 5 0,3 3 0,9 5 0,9 7 0,3 1 0,4 3 0,-2-2 0,-3 0 0,1-2 0,-2-1 0,-1-2 0,-6-2 0,-8-3 0,-6-7 0,-10-3 0,-1-3 0,0-3 0,3 6 0,5-1 0,7 6 0,6 5 0,10 9 0,3 1 0,5 3 0,-7-6 0,4 3 0,-8-6 0,0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A2259D-1771-4713-861A-2B2657668A3C}" type="datetimeFigureOut">
              <a:rPr lang="zh-CN" altLang="en-US" smtClean="0"/>
              <a:t>2020/10/9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67D2A0-58F3-4BBA-958E-3CAA42ACBFD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94144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羊毛党：主要是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在规则之内，通过一些手段，获取一些小利益的用户，如果量少，还好，但是量大的话，会给产品带来很大的困扰，</a:t>
            </a:r>
            <a:r>
              <a:rPr kumimoji="1" lang="zh-CN" altLang="en-US" dirty="0"/>
              <a:t>羊毛党跟风控，是一个很大的课题，本次分享主要聚焦是新设备刷券、刷量：主要路线是新设备识别，所以本地分享，也可以说是风控里的一个点：设备指纹。 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17</a:t>
            </a:r>
            <a:r>
              <a:rPr kumimoji="1" lang="zh-CN" altLang="en-US" dirty="0"/>
              <a:t>年上线的一套方案。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67D2A0-58F3-4BBA-958E-3CAA42ACBFDC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31193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ARM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与</a:t>
            </a:r>
            <a:r>
              <a:rPr lang="en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Simpled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X86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在架构上有很大区别，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ARM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采用的哈弗架构将指令存储跟数据存储分开，与之对应的，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ARM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的一级缓存分为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I-Cache</a:t>
            </a:r>
            <a:r>
              <a:rPr lang="zh-CN" altLang="e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指令缓存）与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D-</a:t>
            </a:r>
            <a:r>
              <a:rPr lang="en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Cahce</a:t>
            </a:r>
            <a:r>
              <a:rPr lang="zh-CN" altLang="e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数据缓存），而</a:t>
            </a:r>
            <a:r>
              <a:rPr lang="en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Simpled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X86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只有一块缓存，而模拟器采用的可以看做是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Simpled-x86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架构，如果我们将一段代码可执行代码动态映射到内存，在执行的时候，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Simpled-X86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架构上动态修改这部分代码后，指令缓存会被同步修改，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而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ARM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修改的却是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D-</a:t>
            </a:r>
            <a:r>
              <a:rPr lang="en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Cahce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中的内容，此时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I-Cache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中的指令并不一定被更新，这样，程序就会在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ARM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与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Simpled-x86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上有不同的表现，根据计算结果便可以知道究竟是还在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ARM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平台上运行，为什么说模拟器采用的是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Simpled-x86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架构，拿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QEMU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来说，它采用了一些手段，主动保证了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Self-Modifying Code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的同步性，</a:t>
            </a:r>
            <a:endParaRPr kumimoji="1" lang="en-US" altLang="zh-CN" sz="1200" dirty="0">
              <a:solidFill>
                <a:schemeClr val="bg1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2688-F8B4-4AA7-B8B7-3F4F34933128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05504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客户端采集特征值，专门的指纹服务去换指纹，指纹服务会根据这些特征值，为它分配一个指纹，加入第二次，这个客户端篡改了部分特征值，比如</a:t>
            </a:r>
            <a:r>
              <a:rPr kumimoji="1" lang="en-US" altLang="zh-CN" dirty="0"/>
              <a:t>IMEI</a:t>
            </a:r>
            <a:r>
              <a:rPr kumimoji="1" lang="zh-CN" altLang="en-US" dirty="0"/>
              <a:t>、或者</a:t>
            </a:r>
            <a:r>
              <a:rPr kumimoji="1" lang="en-US" altLang="zh-CN" dirty="0" err="1"/>
              <a:t>AndroidID</a:t>
            </a:r>
            <a:r>
              <a:rPr kumimoji="1" lang="zh-CN" altLang="en-US" dirty="0"/>
              <a:t>，但是没有篡改掉序列号，根据我们策略，其实是可以将其映射到同一个设备指纹的，也就是当做同一个设备，其实就是提高了造假的门槛。</a:t>
            </a:r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67D2A0-58F3-4BBA-958E-3CAA42ACBFDC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58207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67D2A0-58F3-4BBA-958E-3CAA42ACBFDC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53825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客户端采集特征值，专门的指纹服务去换指纹，指纹服务会根据这些特征值，为它分配一个指纹，加入第二次，这个客户端篡改了部分特征值，比如</a:t>
            </a:r>
            <a:r>
              <a:rPr kumimoji="1" lang="en-US" altLang="zh-CN" dirty="0"/>
              <a:t>IMEI</a:t>
            </a:r>
            <a:r>
              <a:rPr kumimoji="1" lang="zh-CN" altLang="en-US" dirty="0"/>
              <a:t>、或者</a:t>
            </a:r>
            <a:r>
              <a:rPr kumimoji="1" lang="en-US" altLang="zh-CN" dirty="0" err="1"/>
              <a:t>AndroidID</a:t>
            </a:r>
            <a:r>
              <a:rPr kumimoji="1" lang="zh-CN" altLang="en-US" dirty="0"/>
              <a:t>，但是没有篡改掉序列号，根据我们策略，其实是可以将其映射到同一个设备指纹的，也就是当做同一个设备，其实就是提高了造假的门槛。</a:t>
            </a:r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67D2A0-58F3-4BBA-958E-3CAA42ACBFDC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60918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平均每天减少损失</a:t>
            </a:r>
            <a:r>
              <a:rPr lang="en-US" altLang="zh-CN" dirty="0"/>
              <a:t>2w</a:t>
            </a:r>
            <a:r>
              <a:rPr lang="zh-CN" altLang="en-US" dirty="0"/>
              <a:t>左右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2688-F8B4-4AA7-B8B7-3F4F34933128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09140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/>
              <a:t>总得趋势越来越难做，越来越有利于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利刷子不利商家及平台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1</a:t>
            </a:r>
            <a:r>
              <a:rPr kumimoji="1" lang="zh-CN" altLang="en-US" dirty="0"/>
              <a:t>、隐私上，国家对于隐私的保护越来越严格，禁止获取过多用户信息，趋势就是禁止跟踪用户，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2</a:t>
            </a:r>
            <a:r>
              <a:rPr kumimoji="1" lang="zh-CN" altLang="en-US" dirty="0"/>
              <a:t>、系统对于隐私保护的完善，</a:t>
            </a:r>
            <a:r>
              <a:rPr kumimoji="1" lang="en-US" altLang="zh-CN" dirty="0"/>
              <a:t>Android</a:t>
            </a:r>
            <a:r>
              <a:rPr kumimoji="1" lang="zh-CN" altLang="en-US" dirty="0"/>
              <a:t>系统对于各种用户特征值管理越来越严，能拿到的信息越来越少，比如</a:t>
            </a:r>
            <a:r>
              <a:rPr kumimoji="1" lang="en-US" altLang="zh-CN" dirty="0"/>
              <a:t>IMEI</a:t>
            </a:r>
            <a:r>
              <a:rPr kumimoji="1" lang="zh-CN" altLang="en-US" dirty="0"/>
              <a:t> 跟序列号在</a:t>
            </a:r>
            <a:r>
              <a:rPr kumimoji="1" lang="en-US" altLang="zh-CN" dirty="0"/>
              <a:t>Android10</a:t>
            </a:r>
            <a:r>
              <a:rPr kumimoji="1" lang="zh-CN" altLang="en-US" dirty="0"/>
              <a:t>之后都拿不到了，</a:t>
            </a:r>
            <a:r>
              <a:rPr kumimoji="1" lang="en-US" altLang="zh-CN" dirty="0"/>
              <a:t>MAC</a:t>
            </a:r>
            <a:r>
              <a:rPr kumimoji="1" lang="zh-CN" altLang="en-US" dirty="0"/>
              <a:t>地址</a:t>
            </a:r>
            <a:r>
              <a:rPr kumimoji="1" lang="en-US" altLang="zh-CN" dirty="0"/>
              <a:t>10</a:t>
            </a:r>
            <a:r>
              <a:rPr kumimoji="1" lang="zh-CN" altLang="en-US" dirty="0"/>
              <a:t>以后也是个随机值</a:t>
            </a:r>
            <a:r>
              <a:rPr kumimoji="1" lang="en-US" altLang="zh-CN" dirty="0"/>
              <a:t>,</a:t>
            </a:r>
            <a:r>
              <a:rPr kumimoji="1" lang="zh-CN" altLang="en-US" dirty="0"/>
              <a:t>最终可用的只剩下一个</a:t>
            </a:r>
            <a:r>
              <a:rPr kumimoji="1" lang="en-US" altLang="zh-CN" dirty="0"/>
              <a:t>Android</a:t>
            </a:r>
            <a:r>
              <a:rPr kumimoji="1" lang="zh-CN" altLang="en-US" dirty="0"/>
              <a:t> </a:t>
            </a:r>
            <a:r>
              <a:rPr kumimoji="1" lang="en-US" altLang="zh-CN" dirty="0"/>
              <a:t>ID</a:t>
            </a:r>
            <a:r>
              <a:rPr kumimoji="1" lang="zh-CN" altLang="en-US" dirty="0"/>
              <a:t>，但是</a:t>
            </a:r>
            <a:r>
              <a:rPr kumimoji="1" lang="en-US" altLang="zh-CN" dirty="0"/>
              <a:t>Android</a:t>
            </a:r>
            <a:r>
              <a:rPr kumimoji="1" lang="zh-CN" altLang="en-US" dirty="0"/>
              <a:t> </a:t>
            </a:r>
            <a:r>
              <a:rPr kumimoji="1" lang="en-US" altLang="zh-CN" dirty="0"/>
              <a:t>ID</a:t>
            </a:r>
            <a:r>
              <a:rPr kumimoji="1" lang="zh-CN" altLang="en-US" dirty="0"/>
              <a:t>是下策，系统一升级，就变了。这个时候工信部跟国内各个厂商推出了一套</a:t>
            </a:r>
            <a:r>
              <a:rPr kumimoji="1" lang="en-US" altLang="zh-CN" dirty="0"/>
              <a:t>OAID</a:t>
            </a:r>
            <a:r>
              <a:rPr kumimoji="1" lang="zh-CN" altLang="en-US" dirty="0"/>
              <a:t>的东西，最终可能这个会成为将来唯一的出路，他是各个厂商</a:t>
            </a:r>
            <a:r>
              <a:rPr kumimoji="1" lang="en-US" altLang="zh-CN" dirty="0"/>
              <a:t>ROM</a:t>
            </a:r>
            <a:r>
              <a:rPr kumimoji="1" lang="zh-CN" altLang="en-US" dirty="0"/>
              <a:t> 适配的一套东西，不过仍然不能避免被</a:t>
            </a:r>
            <a:r>
              <a:rPr kumimoji="1" lang="en-US" altLang="zh-CN" dirty="0"/>
              <a:t>Hook</a:t>
            </a:r>
            <a:r>
              <a:rPr kumimoji="1" lang="zh-CN" altLang="en-US" dirty="0"/>
              <a:t>，被刷，但是没得选，可能是最后一条路，因为要跟广告投放打通的话，也许就只能靠这个了。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所以说，最后，自家做的设备指纹，可能真的无路可走。最终的解决方案，其实个人感觉，还是要靠法律层面的完善，跟全民意识的提高，就好比知识付费的意识，国外做这套就比较少，可能跟别人的生态有关系。</a:t>
            </a:r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67D2A0-58F3-4BBA-958E-3CAA42ACBFDC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30508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/>
              <a:t>总得趋势越来越难做，越来越有利于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利刷子不利商家及平台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1</a:t>
            </a:r>
            <a:r>
              <a:rPr kumimoji="1" lang="zh-CN" altLang="en-US" dirty="0"/>
              <a:t>、隐私上，国家对于隐私的保护越来越严格，禁止获取过多用户信息，趋势就是禁止跟踪用户，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2</a:t>
            </a:r>
            <a:r>
              <a:rPr kumimoji="1" lang="zh-CN" altLang="en-US" dirty="0"/>
              <a:t>、系统对于隐私保护的完善，</a:t>
            </a:r>
            <a:r>
              <a:rPr kumimoji="1" lang="en-US" altLang="zh-CN" dirty="0"/>
              <a:t>Android</a:t>
            </a:r>
            <a:r>
              <a:rPr kumimoji="1" lang="zh-CN" altLang="en-US" dirty="0"/>
              <a:t>系统对于各种用户特征值管理越来越严，能拿到的信息越来越少，比如</a:t>
            </a:r>
            <a:r>
              <a:rPr kumimoji="1" lang="en-US" altLang="zh-CN" dirty="0"/>
              <a:t>IMEI</a:t>
            </a:r>
            <a:r>
              <a:rPr kumimoji="1" lang="zh-CN" altLang="en-US" dirty="0"/>
              <a:t> 跟序列号在</a:t>
            </a:r>
            <a:r>
              <a:rPr kumimoji="1" lang="en-US" altLang="zh-CN" dirty="0"/>
              <a:t>Android10</a:t>
            </a:r>
            <a:r>
              <a:rPr kumimoji="1" lang="zh-CN" altLang="en-US" dirty="0"/>
              <a:t>之后都拿不到了，</a:t>
            </a:r>
            <a:r>
              <a:rPr kumimoji="1" lang="en-US" altLang="zh-CN" dirty="0"/>
              <a:t>MAC</a:t>
            </a:r>
            <a:r>
              <a:rPr kumimoji="1" lang="zh-CN" altLang="en-US" dirty="0"/>
              <a:t>地址</a:t>
            </a:r>
            <a:r>
              <a:rPr kumimoji="1" lang="en-US" altLang="zh-CN" dirty="0"/>
              <a:t>10</a:t>
            </a:r>
            <a:r>
              <a:rPr kumimoji="1" lang="zh-CN" altLang="en-US" dirty="0"/>
              <a:t>以后也是个随机值</a:t>
            </a:r>
            <a:r>
              <a:rPr kumimoji="1" lang="en-US" altLang="zh-CN" dirty="0"/>
              <a:t>,</a:t>
            </a:r>
            <a:r>
              <a:rPr kumimoji="1" lang="zh-CN" altLang="en-US" dirty="0"/>
              <a:t>最终可用的只剩下一个</a:t>
            </a:r>
            <a:r>
              <a:rPr kumimoji="1" lang="en-US" altLang="zh-CN" dirty="0"/>
              <a:t>Android</a:t>
            </a:r>
            <a:r>
              <a:rPr kumimoji="1" lang="zh-CN" altLang="en-US" dirty="0"/>
              <a:t> </a:t>
            </a:r>
            <a:r>
              <a:rPr kumimoji="1" lang="en-US" altLang="zh-CN" dirty="0"/>
              <a:t>ID</a:t>
            </a:r>
            <a:r>
              <a:rPr kumimoji="1" lang="zh-CN" altLang="en-US" dirty="0"/>
              <a:t>，但是</a:t>
            </a:r>
            <a:r>
              <a:rPr kumimoji="1" lang="en-US" altLang="zh-CN" dirty="0"/>
              <a:t>Android</a:t>
            </a:r>
            <a:r>
              <a:rPr kumimoji="1" lang="zh-CN" altLang="en-US" dirty="0"/>
              <a:t> </a:t>
            </a:r>
            <a:r>
              <a:rPr kumimoji="1" lang="en-US" altLang="zh-CN" dirty="0"/>
              <a:t>ID</a:t>
            </a:r>
            <a:r>
              <a:rPr kumimoji="1" lang="zh-CN" altLang="en-US" dirty="0"/>
              <a:t>是下策，系统一升级，就变了。这个时候工信部跟国内各个厂商推出了一套</a:t>
            </a:r>
            <a:r>
              <a:rPr kumimoji="1" lang="en-US" altLang="zh-CN" dirty="0"/>
              <a:t>OAID</a:t>
            </a:r>
            <a:r>
              <a:rPr kumimoji="1" lang="zh-CN" altLang="en-US" dirty="0"/>
              <a:t>的东西，最终可能这个会成为将来唯一的出路，他是各个厂商</a:t>
            </a:r>
            <a:r>
              <a:rPr kumimoji="1" lang="en-US" altLang="zh-CN" dirty="0"/>
              <a:t>ROM</a:t>
            </a:r>
            <a:r>
              <a:rPr kumimoji="1" lang="zh-CN" altLang="en-US" dirty="0"/>
              <a:t> 适配的一套东西，不过仍然不能避免被</a:t>
            </a:r>
            <a:r>
              <a:rPr kumimoji="1" lang="en-US" altLang="zh-CN" dirty="0"/>
              <a:t>Hook</a:t>
            </a:r>
            <a:r>
              <a:rPr kumimoji="1" lang="zh-CN" altLang="en-US" dirty="0"/>
              <a:t>，被刷，但是没得选，可能是最后一条路，因为要跟广告投放打通的话，也许就只能靠这个了。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所以说，最后，自家做的设备指纹，可能真的无路可走。最终的解决方案，其实个人感觉，还是要靠法律层面的完善，跟全民意识的提高，就好比知识付费的意识，国外做这套就比较少，可能跟别人的生态有关系。</a:t>
            </a:r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67D2A0-58F3-4BBA-958E-3CAA42ACBFDC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2735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/>
              <a:t>总得趋势越来越难做，越来越有利于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利刷子不利商家及平台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1</a:t>
            </a:r>
            <a:r>
              <a:rPr kumimoji="1" lang="zh-CN" altLang="en-US" dirty="0"/>
              <a:t>、隐私上，国家对于隐私的保护越来越严格，禁止获取过多用户信息，趋势就是禁止跟踪用户，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2</a:t>
            </a:r>
            <a:r>
              <a:rPr kumimoji="1" lang="zh-CN" altLang="en-US" dirty="0"/>
              <a:t>、系统对于隐私保护的完善，</a:t>
            </a:r>
            <a:r>
              <a:rPr kumimoji="1" lang="en-US" altLang="zh-CN" dirty="0"/>
              <a:t>Android</a:t>
            </a:r>
            <a:r>
              <a:rPr kumimoji="1" lang="zh-CN" altLang="en-US" dirty="0"/>
              <a:t>系统对于各种用户特征值管理越来越严，能拿到的信息越来越少，比如</a:t>
            </a:r>
            <a:r>
              <a:rPr kumimoji="1" lang="en-US" altLang="zh-CN" dirty="0"/>
              <a:t>IMEI</a:t>
            </a:r>
            <a:r>
              <a:rPr kumimoji="1" lang="zh-CN" altLang="en-US" dirty="0"/>
              <a:t> 跟序列号在</a:t>
            </a:r>
            <a:r>
              <a:rPr kumimoji="1" lang="en-US" altLang="zh-CN" dirty="0"/>
              <a:t>Android10</a:t>
            </a:r>
            <a:r>
              <a:rPr kumimoji="1" lang="zh-CN" altLang="en-US" dirty="0"/>
              <a:t>之后都拿不到了，</a:t>
            </a:r>
            <a:r>
              <a:rPr kumimoji="1" lang="en-US" altLang="zh-CN" dirty="0"/>
              <a:t>MAC</a:t>
            </a:r>
            <a:r>
              <a:rPr kumimoji="1" lang="zh-CN" altLang="en-US" dirty="0"/>
              <a:t>地址</a:t>
            </a:r>
            <a:r>
              <a:rPr kumimoji="1" lang="en-US" altLang="zh-CN" dirty="0"/>
              <a:t>10</a:t>
            </a:r>
            <a:r>
              <a:rPr kumimoji="1" lang="zh-CN" altLang="en-US" dirty="0"/>
              <a:t>以后也是个随机值</a:t>
            </a:r>
            <a:r>
              <a:rPr kumimoji="1" lang="en-US" altLang="zh-CN" dirty="0"/>
              <a:t>,</a:t>
            </a:r>
            <a:r>
              <a:rPr kumimoji="1" lang="zh-CN" altLang="en-US" dirty="0"/>
              <a:t>最终可用的只剩下一个</a:t>
            </a:r>
            <a:r>
              <a:rPr kumimoji="1" lang="en-US" altLang="zh-CN" dirty="0"/>
              <a:t>Android</a:t>
            </a:r>
            <a:r>
              <a:rPr kumimoji="1" lang="zh-CN" altLang="en-US" dirty="0"/>
              <a:t> </a:t>
            </a:r>
            <a:r>
              <a:rPr kumimoji="1" lang="en-US" altLang="zh-CN" dirty="0"/>
              <a:t>ID</a:t>
            </a:r>
            <a:r>
              <a:rPr kumimoji="1" lang="zh-CN" altLang="en-US" dirty="0"/>
              <a:t>，但是</a:t>
            </a:r>
            <a:r>
              <a:rPr kumimoji="1" lang="en-US" altLang="zh-CN" dirty="0"/>
              <a:t>Android</a:t>
            </a:r>
            <a:r>
              <a:rPr kumimoji="1" lang="zh-CN" altLang="en-US" dirty="0"/>
              <a:t> </a:t>
            </a:r>
            <a:r>
              <a:rPr kumimoji="1" lang="en-US" altLang="zh-CN" dirty="0"/>
              <a:t>ID</a:t>
            </a:r>
            <a:r>
              <a:rPr kumimoji="1" lang="zh-CN" altLang="en-US" dirty="0"/>
              <a:t>是下策，系统一升级，就变了。这个时候工信部跟国内各个厂商推出了一套</a:t>
            </a:r>
            <a:r>
              <a:rPr kumimoji="1" lang="en-US" altLang="zh-CN" dirty="0"/>
              <a:t>OAID</a:t>
            </a:r>
            <a:r>
              <a:rPr kumimoji="1" lang="zh-CN" altLang="en-US" dirty="0"/>
              <a:t>的东西，最终可能这个会成为将来唯一的出路，他是各个厂商</a:t>
            </a:r>
            <a:r>
              <a:rPr kumimoji="1" lang="en-US" altLang="zh-CN" dirty="0"/>
              <a:t>ROM</a:t>
            </a:r>
            <a:r>
              <a:rPr kumimoji="1" lang="zh-CN" altLang="en-US" dirty="0"/>
              <a:t> 适配的一套东西，不过仍然不能避免被</a:t>
            </a:r>
            <a:r>
              <a:rPr kumimoji="1" lang="en-US" altLang="zh-CN" dirty="0"/>
              <a:t>Hook</a:t>
            </a:r>
            <a:r>
              <a:rPr kumimoji="1" lang="zh-CN" altLang="en-US" dirty="0"/>
              <a:t>，被刷，但是没得选，可能是最后一条路，因为要跟广告投放打通的话，也许就只能靠这个了。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所以说，最后，自家做的设备指纹，可能真的无路可走。最终的解决方案，其实个人感觉，还是要靠法律层面的完善，跟全民意识的提高，就好比知识付费的意识，国外做这套就比较少，可能跟别人的生态有关系。</a:t>
            </a:r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67D2A0-58F3-4BBA-958E-3CAA42ACBFDC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27656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/>
              <a:t>总得趋势越来越难做，越来越有利于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利刷子不利商家及平台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1</a:t>
            </a:r>
            <a:r>
              <a:rPr kumimoji="1" lang="zh-CN" altLang="en-US" dirty="0"/>
              <a:t>、隐私上，国家对于隐私的保护越来越严格，禁止获取过多用户信息，趋势就是禁止跟踪用户，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2</a:t>
            </a:r>
            <a:r>
              <a:rPr kumimoji="1" lang="zh-CN" altLang="en-US" dirty="0"/>
              <a:t>、系统对于隐私保护的完善，</a:t>
            </a:r>
            <a:r>
              <a:rPr kumimoji="1" lang="en-US" altLang="zh-CN" dirty="0"/>
              <a:t>Android</a:t>
            </a:r>
            <a:r>
              <a:rPr kumimoji="1" lang="zh-CN" altLang="en-US" dirty="0"/>
              <a:t>系统对于各种用户特征值管理越来越严，能拿到的信息越来越少，比如</a:t>
            </a:r>
            <a:r>
              <a:rPr kumimoji="1" lang="en-US" altLang="zh-CN" dirty="0"/>
              <a:t>IMEI</a:t>
            </a:r>
            <a:r>
              <a:rPr kumimoji="1" lang="zh-CN" altLang="en-US" dirty="0"/>
              <a:t> 跟序列号在</a:t>
            </a:r>
            <a:r>
              <a:rPr kumimoji="1" lang="en-US" altLang="zh-CN" dirty="0"/>
              <a:t>Android10</a:t>
            </a:r>
            <a:r>
              <a:rPr kumimoji="1" lang="zh-CN" altLang="en-US" dirty="0"/>
              <a:t>之后都拿不到了，</a:t>
            </a:r>
            <a:r>
              <a:rPr kumimoji="1" lang="en-US" altLang="zh-CN" dirty="0"/>
              <a:t>MAC</a:t>
            </a:r>
            <a:r>
              <a:rPr kumimoji="1" lang="zh-CN" altLang="en-US" dirty="0"/>
              <a:t>地址</a:t>
            </a:r>
            <a:r>
              <a:rPr kumimoji="1" lang="en-US" altLang="zh-CN" dirty="0"/>
              <a:t>10</a:t>
            </a:r>
            <a:r>
              <a:rPr kumimoji="1" lang="zh-CN" altLang="en-US" dirty="0"/>
              <a:t>以后也是个随机值</a:t>
            </a:r>
            <a:r>
              <a:rPr kumimoji="1" lang="en-US" altLang="zh-CN" dirty="0"/>
              <a:t>,</a:t>
            </a:r>
            <a:r>
              <a:rPr kumimoji="1" lang="zh-CN" altLang="en-US" dirty="0"/>
              <a:t>最终可用的只剩下一个</a:t>
            </a:r>
            <a:r>
              <a:rPr kumimoji="1" lang="en-US" altLang="zh-CN" dirty="0"/>
              <a:t>Android</a:t>
            </a:r>
            <a:r>
              <a:rPr kumimoji="1" lang="zh-CN" altLang="en-US" dirty="0"/>
              <a:t> </a:t>
            </a:r>
            <a:r>
              <a:rPr kumimoji="1" lang="en-US" altLang="zh-CN" dirty="0"/>
              <a:t>ID</a:t>
            </a:r>
            <a:r>
              <a:rPr kumimoji="1" lang="zh-CN" altLang="en-US" dirty="0"/>
              <a:t>，但是</a:t>
            </a:r>
            <a:r>
              <a:rPr kumimoji="1" lang="en-US" altLang="zh-CN" dirty="0"/>
              <a:t>Android</a:t>
            </a:r>
            <a:r>
              <a:rPr kumimoji="1" lang="zh-CN" altLang="en-US" dirty="0"/>
              <a:t> </a:t>
            </a:r>
            <a:r>
              <a:rPr kumimoji="1" lang="en-US" altLang="zh-CN" dirty="0"/>
              <a:t>ID</a:t>
            </a:r>
            <a:r>
              <a:rPr kumimoji="1" lang="zh-CN" altLang="en-US" dirty="0"/>
              <a:t>是下策，系统一升级，就变了。这个时候工信部跟国内各个厂商推出了一套</a:t>
            </a:r>
            <a:r>
              <a:rPr kumimoji="1" lang="en-US" altLang="zh-CN" dirty="0"/>
              <a:t>OAID</a:t>
            </a:r>
            <a:r>
              <a:rPr kumimoji="1" lang="zh-CN" altLang="en-US" dirty="0"/>
              <a:t>的东西，最终可能这个会成为将来唯一的出路，他是各个厂商</a:t>
            </a:r>
            <a:r>
              <a:rPr kumimoji="1" lang="en-US" altLang="zh-CN" dirty="0"/>
              <a:t>ROM</a:t>
            </a:r>
            <a:r>
              <a:rPr kumimoji="1" lang="zh-CN" altLang="en-US" dirty="0"/>
              <a:t> 适配的一套东西，不过仍然不能避免被</a:t>
            </a:r>
            <a:r>
              <a:rPr kumimoji="1" lang="en-US" altLang="zh-CN" dirty="0"/>
              <a:t>Hook</a:t>
            </a:r>
            <a:r>
              <a:rPr kumimoji="1" lang="zh-CN" altLang="en-US" dirty="0"/>
              <a:t>，被刷，但是没得选，可能是最后一条路，因为要跟广告投放打通的话，也许就只能靠这个了。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所以说，最后，自家做的设备指纹，可能真的无路可走。最终的解决方案，其实个人感觉，还是要靠法律层面的完善，跟全民意识的提高，就好比知识付费的意识，国外做这套就比较少，可能跟别人的生态有关系。</a:t>
            </a:r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67D2A0-58F3-4BBA-958E-3CAA42ACBFDC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90899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67D2A0-58F3-4BBA-958E-3CAA42ACBFDC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24988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主要分四部分，第一部分简单介绍一些概念背景，以及虚假新设备刷单刷量的一个现状及危害，第二部分，介绍下防御的难点，以及技术的困境，为什么做不到</a:t>
            </a:r>
            <a:r>
              <a:rPr kumimoji="1" lang="en-US" altLang="zh-CN" dirty="0"/>
              <a:t>100%</a:t>
            </a:r>
            <a:r>
              <a:rPr kumimoji="1" lang="zh-CN" altLang="en-US" dirty="0"/>
              <a:t>识别虚假设备的羊毛党，为甚道高一尺，魔高一丈，第三部分主要说一下实现方案，如何实现设备指纹，虚假设备去重，第四部分说下未来的趋势及隐患，指纹是越来越难做。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67D2A0-58F3-4BBA-958E-3CAA42ACBFDC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56944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刷单刷量是一个普遍的存在的问题，而且近几年越来越专业，呈现出团队作战的趋势，他们通过大量伪造新用户，进行刷新用户优惠券、免单券来获取一些权益。之前，也有投放可能是通过下载量来进行结算的，依据就是有多少新设备激活，如果说鉴别新设备有问题，被人伪造给刷了，那就可能白花钱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资损是一方面，另一方面，也会运营推广效果的效果会打折扣，毕竟，运营成本是有限的，优惠被同一个人，刷去了，那么就不易获得有效用户，你以为拉了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1000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人，可能都是同一个人，优惠没了，日活也没了，这点，对所有公司都很致命，尤其创业公司，特别致命，可能还没成长，就被薅死了。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而且很可能你有冤无处申，因为这方面的是法律其实并不健全，对于刷单刷量的的定义定责，都不是特别晚上，想通过法律，来进行事后弥补，目前来说，几乎不可能。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这次分享，分享主要是聚焦设备刷量，或者说是新用户识别，或者说设备指纹。</a:t>
            </a:r>
          </a:p>
          <a:p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回到刚才的话题，刷新用户权益，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需要首先识别新用户，才能给他们塞优惠，那么怎么定义新用户呢？很多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的定义是（新设备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新账号），账号可以是邮箱也可以是手机，邮箱几乎没有成本，手机号的话，对普通用户来说最多也就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个，所以在新账号上做文章，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对于新客的优惠力度都会很大，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67D2A0-58F3-4BBA-958E-3CAA42ACBFDC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4261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回到刚才的那个点，为什么我要聚焦到设备指纹，其实就是新用户权益是刷单的重灾区，现在拉新成本太高了，一个新消上百块很正常，体现在新用户权益上，就是免单，直减，或者返利，所以为了让钱花的更有性价比，必须精确的甄别新用户，门槛不能太低，太低太容易刷，也不能太高，比如提供身份证，用户可能直接就走了，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那么怎么定义新用户呢？很多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的定义是（新设备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新账号），账号我们之前是依赖邮箱的，邮箱几乎没有成本，所以这个不是门槛，那么我们的门槛就卡在了新设备，新设备的话，提供一个新邮箱就能获取新用户权益，一开始没做任何设备的甄别，简单依赖某个特征值，新客权益大部分都被刷走了，投放的效果大大降低了，所以，才真正促使要做这个设备甄别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项目做的时候是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17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年，当时做这方面的还挺多，数盟、同盾、网易也有易盾，做了下竞品分析跟破解，还要一些成本及安全上的考量，还是决定自己做，自己做，我这拿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Android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的例子做下分享。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67D2A0-58F3-4BBA-958E-3CAA42ACBFDC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78243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Android</a:t>
            </a:r>
            <a:r>
              <a:rPr kumimoji="1" lang="zh-CN" altLang="en-US" dirty="0"/>
              <a:t>是一个开源系统，厂商多，做模拟器的也多，模拟器没有成本，可以模拟真机，如果不能甄别模拟器，那么无法做设备识别，因为模拟器可以随便创建，无限多个。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第二个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做到</a:t>
            </a:r>
            <a:r>
              <a:rPr kumimoji="1" lang="en-US" altLang="zh-CN" dirty="0"/>
              <a:t>100</a:t>
            </a:r>
            <a:r>
              <a:rPr kumimoji="1" lang="zh-CN" altLang="en-US" dirty="0"/>
              <a:t>防御甄别，是不可能的，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主要针对前三个，最后那个主要是线上效果调整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67D2A0-58F3-4BBA-958E-3CAA42ACBFDC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28823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  <a:p>
            <a:r>
              <a:rPr kumimoji="1" lang="en-US" altLang="zh-CN" dirty="0"/>
              <a:t>1</a:t>
            </a:r>
            <a:r>
              <a:rPr kumimoji="1" lang="zh-CN" altLang="en-US" dirty="0"/>
              <a:t>、模拟器的功能太逆天，模拟真机 </a:t>
            </a:r>
            <a:r>
              <a:rPr kumimoji="1" lang="en-US" altLang="zh-CN" dirty="0"/>
              <a:t>x86</a:t>
            </a:r>
            <a:r>
              <a:rPr kumimoji="1" lang="zh-CN" altLang="en-US" dirty="0"/>
              <a:t>禁止安装基本无效，原生支持多开，无线多个设备，本身支持指纹造假，定位不到。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/>
              <a:t>2</a:t>
            </a:r>
            <a:r>
              <a:rPr kumimoji="1" lang="zh-CN" altLang="en-US" dirty="0"/>
              <a:t>、不同模拟器使用的技术可能多少有些不同，当时并没有一个同一个甄别</a:t>
            </a:r>
            <a:r>
              <a:rPr kumimoji="1" lang="en-US" altLang="zh-CN" dirty="0"/>
              <a:t>API</a:t>
            </a:r>
            <a:r>
              <a:rPr kumimoji="1" lang="zh-CN" altLang="en-US" dirty="0"/>
              <a:t>，网上倒是有些简单的方案，但是并不通用，可能能够甄别</a:t>
            </a:r>
            <a:r>
              <a:rPr kumimoji="1" lang="en-US" altLang="zh-CN" dirty="0"/>
              <a:t>A</a:t>
            </a:r>
            <a:r>
              <a:rPr kumimoji="1" lang="zh-CN" altLang="en-US" dirty="0"/>
              <a:t>厂商的模拟器，但是甄别不了</a:t>
            </a:r>
            <a:r>
              <a:rPr kumimoji="1" lang="en-US" altLang="zh-CN" dirty="0"/>
              <a:t>B</a:t>
            </a:r>
            <a:r>
              <a:rPr kumimoji="1" lang="zh-CN" altLang="en-US" dirty="0"/>
              <a:t>的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3</a:t>
            </a:r>
            <a:r>
              <a:rPr kumimoji="1" lang="zh-CN" altLang="en-US" dirty="0"/>
              <a:t>、所以，解决不了模拟器甄别，则识别刷子设备无妄。他们就可以</a:t>
            </a:r>
            <a:r>
              <a:rPr kumimoji="1" lang="en-US" altLang="zh-CN" dirty="0"/>
              <a:t>0</a:t>
            </a:r>
            <a:r>
              <a:rPr kumimoji="1" lang="zh-CN" altLang="en-US" dirty="0"/>
              <a:t>成本，刷券，刷量，只有识别模拟器，才能提高他们的成本，毕竟真机也是要成本的。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67D2A0-58F3-4BBA-958E-3CAA42ACBFDC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83764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Android</a:t>
            </a:r>
            <a:r>
              <a:rPr kumimoji="1" lang="zh-CN" altLang="en-US" dirty="0"/>
              <a:t>的特征值是以上四五个，很难用其中一个打遍天下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IMEI</a:t>
            </a:r>
            <a:r>
              <a:rPr kumimoji="1" lang="zh-CN" altLang="en-US" dirty="0"/>
              <a:t>：</a:t>
            </a:r>
            <a:r>
              <a:rPr kumimoji="1" lang="en-US" altLang="zh-CN" dirty="0"/>
              <a:t>Android6.0</a:t>
            </a:r>
            <a:r>
              <a:rPr kumimoji="1" lang="zh-CN" altLang="en-US" dirty="0"/>
              <a:t>以后，不给电话权限就拿不到，</a:t>
            </a:r>
            <a:r>
              <a:rPr kumimoji="1" lang="en-US" altLang="zh-CN" dirty="0"/>
              <a:t>10</a:t>
            </a:r>
            <a:r>
              <a:rPr kumimoji="1" lang="zh-CN" altLang="en-US" dirty="0"/>
              <a:t>以后，直接拿不到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MAC</a:t>
            </a:r>
            <a:r>
              <a:rPr kumimoji="1" lang="zh-CN" altLang="en-US" dirty="0"/>
              <a:t>地址类似，</a:t>
            </a:r>
            <a:r>
              <a:rPr kumimoji="1" lang="en-US" altLang="zh-CN" dirty="0"/>
              <a:t>6.0</a:t>
            </a:r>
            <a:r>
              <a:rPr kumimoji="1" lang="zh-CN" altLang="en-US" dirty="0"/>
              <a:t>之后官方</a:t>
            </a:r>
            <a:r>
              <a:rPr kumimoji="1" lang="en-US" altLang="zh-CN" dirty="0"/>
              <a:t>API</a:t>
            </a:r>
            <a:r>
              <a:rPr kumimoji="1" lang="zh-CN" altLang="en-US" dirty="0"/>
              <a:t>拿不到，只能歪门邪道，</a:t>
            </a:r>
            <a:r>
              <a:rPr kumimoji="1" lang="en-US" altLang="zh-CN" dirty="0"/>
              <a:t>10</a:t>
            </a:r>
            <a:r>
              <a:rPr kumimoji="1" lang="zh-CN" altLang="en-US" dirty="0"/>
              <a:t>以后，可能是随机数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序列号</a:t>
            </a:r>
            <a:r>
              <a:rPr kumimoji="1" lang="en-US" altLang="zh-CN" dirty="0"/>
              <a:t>8.0</a:t>
            </a:r>
            <a:r>
              <a:rPr kumimoji="1" lang="zh-CN" altLang="en-US" dirty="0"/>
              <a:t>之前比较靠谱，之后，跟随</a:t>
            </a:r>
            <a:r>
              <a:rPr kumimoji="1" lang="en-US" altLang="zh-CN" dirty="0"/>
              <a:t>IMEI</a:t>
            </a:r>
            <a:r>
              <a:rPr kumimoji="1" lang="zh-CN" altLang="en-US" dirty="0"/>
              <a:t>权限，</a:t>
            </a:r>
            <a:r>
              <a:rPr kumimoji="1" lang="en-US" altLang="zh-CN" dirty="0"/>
              <a:t>10</a:t>
            </a:r>
            <a:r>
              <a:rPr kumimoji="1" lang="zh-CN" altLang="en-US" dirty="0"/>
              <a:t>以后同样拿不到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Android</a:t>
            </a:r>
            <a:r>
              <a:rPr kumimoji="1" lang="zh-CN" altLang="en-US" dirty="0"/>
              <a:t>没限制，但是系统升级只有，全变了 怕升级。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所以，单处靠一个太难。</a:t>
            </a:r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67D2A0-58F3-4BBA-958E-3CAA42ACBFDC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72805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Android</a:t>
            </a:r>
            <a:r>
              <a:rPr kumimoji="1" lang="zh-CN" altLang="en-US" dirty="0"/>
              <a:t> </a:t>
            </a:r>
            <a:r>
              <a:rPr kumimoji="1" lang="en-US" altLang="zh-CN" dirty="0"/>
              <a:t>APP</a:t>
            </a:r>
            <a:r>
              <a:rPr kumimoji="1" lang="zh-CN" altLang="en-US" dirty="0"/>
              <a:t>以及框架层很多代码都是</a:t>
            </a:r>
            <a:r>
              <a:rPr kumimoji="1" lang="en-US" altLang="zh-CN" dirty="0"/>
              <a:t>Java</a:t>
            </a:r>
            <a:r>
              <a:rPr kumimoji="1" lang="zh-CN" altLang="en-US" dirty="0"/>
              <a:t>，</a:t>
            </a:r>
            <a:r>
              <a:rPr kumimoji="1" lang="en-US" altLang="zh-CN" dirty="0"/>
              <a:t>root</a:t>
            </a:r>
            <a:r>
              <a:rPr kumimoji="1" lang="zh-CN" altLang="en-US" dirty="0"/>
              <a:t>后，极易被</a:t>
            </a:r>
            <a:r>
              <a:rPr kumimoji="1" lang="en-US" altLang="zh-CN" dirty="0"/>
              <a:t>hook</a:t>
            </a:r>
            <a:r>
              <a:rPr kumimoji="1" lang="zh-CN" altLang="en-US" dirty="0"/>
              <a:t>，</a:t>
            </a:r>
            <a:r>
              <a:rPr kumimoji="1" lang="en-US" altLang="zh-CN" dirty="0" err="1"/>
              <a:t>xposed</a:t>
            </a:r>
            <a:r>
              <a:rPr kumimoji="1" lang="zh-CN" altLang="en-US" dirty="0"/>
              <a:t>就是最出名的框架，依赖</a:t>
            </a:r>
            <a:r>
              <a:rPr kumimoji="1" lang="en-US" altLang="zh-CN" dirty="0" err="1"/>
              <a:t>xposed</a:t>
            </a:r>
            <a:r>
              <a:rPr kumimoji="1" lang="zh-CN" altLang="en-US" dirty="0"/>
              <a:t>及一些插件，可以达到一个设备，模拟万千设备的效果，如果不能绕过，同样没法获取唯一</a:t>
            </a:r>
            <a:r>
              <a:rPr kumimoji="1" lang="en-US" altLang="zh-CN" dirty="0"/>
              <a:t>ID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67D2A0-58F3-4BBA-958E-3CAA42ACBFDC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19757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前提：禁止</a:t>
            </a:r>
            <a:r>
              <a:rPr lang="en-US" altLang="zh-CN" dirty="0"/>
              <a:t>x86</a:t>
            </a:r>
            <a:r>
              <a:rPr lang="zh-CN" altLang="en-US" dirty="0"/>
              <a:t>架构安装：</a:t>
            </a:r>
            <a:r>
              <a:rPr lang="en-US" altLang="zh-CN" dirty="0"/>
              <a:t>X86</a:t>
            </a:r>
            <a:r>
              <a:rPr lang="zh-CN" altLang="en-US" dirty="0"/>
              <a:t>认为就模拟器，虽然有一定的误差，但是极低，基本都是</a:t>
            </a:r>
            <a:r>
              <a:rPr lang="en-US" altLang="zh-CN" dirty="0"/>
              <a:t>ARM</a:t>
            </a:r>
            <a:r>
              <a:rPr lang="zh-CN" altLang="en-US" dirty="0"/>
              <a:t>加购的机器。</a:t>
            </a:r>
            <a:endParaRPr lang="en-US" altLang="zh-CN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/>
              <a:t>IMEI</a:t>
            </a:r>
            <a:r>
              <a:rPr kumimoji="1" lang="zh-CN" altLang="en-US" dirty="0"/>
              <a:t>、</a:t>
            </a:r>
            <a:r>
              <a:rPr kumimoji="1" lang="en-US" altLang="zh-CN" dirty="0"/>
              <a:t>QEMU</a:t>
            </a:r>
            <a:r>
              <a:rPr kumimoji="1" lang="zh-CN" altLang="en-US" dirty="0"/>
              <a:t>等一些特征信息，比如</a:t>
            </a:r>
            <a:r>
              <a:rPr kumimoji="1" lang="en-US" altLang="zh-CN" dirty="0"/>
              <a:t>IMEI</a:t>
            </a:r>
            <a:r>
              <a:rPr kumimoji="1" lang="zh-CN" altLang="en-US" dirty="0"/>
              <a:t>全是</a:t>
            </a:r>
            <a:r>
              <a:rPr kumimoji="1" lang="en-US" altLang="zh-CN" dirty="0"/>
              <a:t>0</a:t>
            </a:r>
            <a:r>
              <a:rPr kumimoji="1" lang="zh-CN" altLang="en-US" dirty="0"/>
              <a:t>之类的，这种比较低级，大部分模拟器支持造假，也只能鉴别谷歌官方的模拟器，基本不太准。</a:t>
            </a:r>
            <a:endParaRPr kumimoji="1" lang="en-US" altLang="zh-CN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dirty="0">
                <a:solidFill>
                  <a:schemeClr val="bg1"/>
                </a:solidFill>
              </a:rPr>
              <a:t>基于</a:t>
            </a:r>
            <a:r>
              <a:rPr kumimoji="1" lang="en-US" altLang="zh-CN" sz="1200" b="1" dirty="0">
                <a:latin typeface="Arial"/>
                <a:ea typeface="微软雅黑"/>
              </a:rPr>
              <a:t>CPU</a:t>
            </a:r>
            <a:r>
              <a:rPr kumimoji="1" lang="zh-CN" altLang="en-US" sz="1200" b="1" dirty="0">
                <a:latin typeface="Arial"/>
                <a:ea typeface="微软雅黑"/>
              </a:rPr>
              <a:t>架构差别检测</a:t>
            </a:r>
            <a:r>
              <a:rPr kumimoji="1" lang="zh-CN" altLang="en-US" sz="1200" b="1" dirty="0">
                <a:solidFill>
                  <a:schemeClr val="tx1"/>
                </a:solidFill>
                <a:latin typeface="Arial"/>
                <a:ea typeface="微软雅黑"/>
              </a:rPr>
              <a:t>是探索的一个比较新颖的防范，</a:t>
            </a:r>
            <a:r>
              <a:rPr kumimoji="1" lang="en-US" altLang="zh-CN" sz="1200" dirty="0">
                <a:solidFill>
                  <a:schemeClr val="bg1"/>
                </a:solidFill>
              </a:rPr>
              <a:t>ARM</a:t>
            </a:r>
            <a:r>
              <a:rPr kumimoji="1" lang="zh-CN" altLang="en-US" sz="1200" dirty="0">
                <a:solidFill>
                  <a:schemeClr val="bg1"/>
                </a:solidFill>
              </a:rPr>
              <a:t> 跟模拟器的</a:t>
            </a:r>
            <a:r>
              <a:rPr kumimoji="1" lang="en-US" altLang="zh-CN" sz="1200" dirty="0">
                <a:solidFill>
                  <a:schemeClr val="bg1"/>
                </a:solidFill>
              </a:rPr>
              <a:t>simple</a:t>
            </a:r>
            <a:r>
              <a:rPr kumimoji="1" lang="zh-CN" altLang="en-US" sz="1200" dirty="0">
                <a:solidFill>
                  <a:schemeClr val="bg1"/>
                </a:solidFill>
              </a:rPr>
              <a:t> </a:t>
            </a:r>
            <a:r>
              <a:rPr kumimoji="1" lang="en-US" altLang="zh-CN" sz="1200" dirty="0">
                <a:solidFill>
                  <a:schemeClr val="bg1"/>
                </a:solidFill>
              </a:rPr>
              <a:t>X86</a:t>
            </a:r>
            <a:r>
              <a:rPr kumimoji="1" lang="zh-CN" altLang="en-US" sz="1200" dirty="0">
                <a:solidFill>
                  <a:schemeClr val="bg1"/>
                </a:solidFill>
              </a:rPr>
              <a:t>架构有些不同，同样的一份代码（</a:t>
            </a:r>
            <a:r>
              <a:rPr kumimoji="1" lang="en-US" altLang="zh-CN" sz="1200" dirty="0">
                <a:solidFill>
                  <a:schemeClr val="bg1"/>
                </a:solidFill>
              </a:rPr>
              <a:t>SMC-Self</a:t>
            </a:r>
            <a:r>
              <a:rPr kumimoji="1" lang="zh-CN" altLang="en-US" sz="1200" dirty="0">
                <a:solidFill>
                  <a:schemeClr val="bg1"/>
                </a:solidFill>
              </a:rPr>
              <a:t> </a:t>
            </a:r>
            <a:r>
              <a:rPr kumimoji="1" lang="en-US" altLang="zh-CN" sz="1200" dirty="0">
                <a:solidFill>
                  <a:schemeClr val="bg1"/>
                </a:solidFill>
              </a:rPr>
              <a:t>modifying</a:t>
            </a:r>
            <a:r>
              <a:rPr kumimoji="1" lang="zh-CN" altLang="en-US" sz="1200" dirty="0">
                <a:solidFill>
                  <a:schemeClr val="bg1"/>
                </a:solidFill>
              </a:rPr>
              <a:t> </a:t>
            </a:r>
            <a:r>
              <a:rPr kumimoji="1" lang="en-US" altLang="zh-CN" sz="1200" dirty="0">
                <a:solidFill>
                  <a:schemeClr val="bg1"/>
                </a:solidFill>
              </a:rPr>
              <a:t>code</a:t>
            </a:r>
            <a:r>
              <a:rPr kumimoji="1" lang="zh-CN" altLang="en-US" sz="1200" dirty="0">
                <a:solidFill>
                  <a:schemeClr val="bg1"/>
                </a:solidFill>
              </a:rPr>
              <a:t> 自修改代码），在真机跟模拟器执行结果不一样，从而达到模拟器检测的目的，目前这个最靠谱，准确性跟稳定性也很好，</a:t>
            </a:r>
            <a:endParaRPr kumimoji="1" lang="en-US" altLang="zh-CN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sz="1200" dirty="0">
              <a:solidFill>
                <a:schemeClr val="bg1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2688-F8B4-4AA7-B8B7-3F4F34933128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84638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2020/10/9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2020/10/9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2020/10/9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2020/10/9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2020/10/9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2020/10/9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2020/10/9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2020/10/9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2020/10/9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2020/10/9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2020/10/9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2020/10/9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emf"/><Relationship Id="rId4" Type="http://schemas.openxmlformats.org/officeDocument/2006/relationships/image" Target="../media/image25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tiff"/><Relationship Id="rId4" Type="http://schemas.openxmlformats.org/officeDocument/2006/relationships/image" Target="../media/image37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tiff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jp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4"/>
          <p:cNvSpPr txBox="1">
            <a:spLocks/>
          </p:cNvSpPr>
          <p:nvPr/>
        </p:nvSpPr>
        <p:spPr>
          <a:xfrm>
            <a:off x="633648" y="670482"/>
            <a:ext cx="5608056" cy="780297"/>
          </a:xfrm>
          <a:prstGeom prst="rect">
            <a:avLst/>
          </a:prstGeom>
        </p:spPr>
        <p:txBody>
          <a:bodyPr>
            <a:normAutofit fontScale="850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1" lang="zh-CN" altLang="en-US" sz="4000" dirty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关于严选</a:t>
            </a:r>
            <a:r>
              <a:rPr kumimoji="1" lang="en-US" altLang="zh-CN" sz="4000" dirty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APP</a:t>
            </a:r>
            <a:r>
              <a:rPr kumimoji="1" lang="zh-CN" altLang="en-US" sz="4000" dirty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羊毛党的攻防</a:t>
            </a:r>
          </a:p>
        </p:txBody>
      </p:sp>
      <p:sp>
        <p:nvSpPr>
          <p:cNvPr id="5" name="副标题 5"/>
          <p:cNvSpPr txBox="1">
            <a:spLocks/>
          </p:cNvSpPr>
          <p:nvPr/>
        </p:nvSpPr>
        <p:spPr>
          <a:xfrm>
            <a:off x="643855" y="1299079"/>
            <a:ext cx="5452692" cy="496132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zh-CN" altLang="en-US" sz="1800" dirty="0">
                <a:solidFill>
                  <a:srgbClr val="FFFFFF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聚焦新设备刷券、刷量，设备指纹</a:t>
            </a:r>
          </a:p>
        </p:txBody>
      </p:sp>
      <p:sp>
        <p:nvSpPr>
          <p:cNvPr id="6" name="矩形 5"/>
          <p:cNvSpPr/>
          <p:nvPr/>
        </p:nvSpPr>
        <p:spPr>
          <a:xfrm>
            <a:off x="643855" y="3195889"/>
            <a:ext cx="545015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  <a:sym typeface="+mn-ea"/>
              </a:rPr>
              <a:t>VSRC 2020-10-27</a:t>
            </a:r>
            <a:endParaRPr lang="zh-CN" altLang="en-US" sz="1400" dirty="0">
              <a:solidFill>
                <a:schemeClr val="bg1"/>
              </a:solidFill>
              <a:latin typeface="Microsoft YaHei Light" charset="-122"/>
              <a:ea typeface="Microsoft YaHei Light" charset="-122"/>
              <a:cs typeface="Microsoft YaHei Light" charset="-122"/>
              <a:sym typeface="+mn-ea"/>
            </a:endParaRP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328" y="4279404"/>
            <a:ext cx="1365061" cy="7406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DD968393-ABC3-1742-B78B-7485E51FF63E}"/>
              </a:ext>
            </a:extLst>
          </p:cNvPr>
          <p:cNvSpPr/>
          <p:nvPr/>
        </p:nvSpPr>
        <p:spPr>
          <a:xfrm>
            <a:off x="643855" y="2697568"/>
            <a:ext cx="545015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  <a:sym typeface="+mn-ea"/>
              </a:rPr>
              <a:t>李尚：网易</a:t>
            </a:r>
          </a:p>
        </p:txBody>
      </p:sp>
    </p:spTree>
    <p:extLst>
      <p:ext uri="{BB962C8B-B14F-4D97-AF65-F5344CB8AC3E}">
        <p14:creationId xmlns:p14="http://schemas.microsoft.com/office/powerpoint/2010/main" val="10482459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/>
          <p:cNvCxnSpPr/>
          <p:nvPr/>
        </p:nvCxnSpPr>
        <p:spPr>
          <a:xfrm flipV="1">
            <a:off x="6016652" y="1061836"/>
            <a:ext cx="1524976" cy="889525"/>
          </a:xfrm>
          <a:prstGeom prst="line">
            <a:avLst/>
          </a:prstGeom>
          <a:ln w="12700">
            <a:gradFill>
              <a:gsLst>
                <a:gs pos="50000">
                  <a:srgbClr val="62FFFF">
                    <a:alpha val="20000"/>
                  </a:srgbClr>
                </a:gs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 flipV="1">
            <a:off x="6603286" y="908381"/>
            <a:ext cx="3060551" cy="1785232"/>
          </a:xfrm>
          <a:prstGeom prst="line">
            <a:avLst/>
          </a:prstGeom>
          <a:ln w="12700">
            <a:gradFill>
              <a:gsLst>
                <a:gs pos="50000">
                  <a:srgbClr val="62FFFF">
                    <a:alpha val="20000"/>
                  </a:srgbClr>
                </a:gs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 flipV="1">
            <a:off x="378357" y="3759496"/>
            <a:ext cx="1909616" cy="1113887"/>
          </a:xfrm>
          <a:prstGeom prst="line">
            <a:avLst/>
          </a:prstGeom>
          <a:ln w="12700">
            <a:gradFill>
              <a:gsLst>
                <a:gs pos="50000">
                  <a:srgbClr val="62FFFF">
                    <a:alpha val="20000"/>
                  </a:srgbClr>
                </a:gs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10">
            <a:extLst>
              <a:ext uri="{FF2B5EF4-FFF2-40B4-BE49-F238E27FC236}">
                <a16:creationId xmlns:a16="http://schemas.microsoft.com/office/drawing/2014/main" id="{C96CA52C-017E-1B47-9956-2F33720F17EB}"/>
              </a:ext>
            </a:extLst>
          </p:cNvPr>
          <p:cNvSpPr txBox="1"/>
          <p:nvPr/>
        </p:nvSpPr>
        <p:spPr>
          <a:xfrm>
            <a:off x="167480" y="313748"/>
            <a:ext cx="71287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解决方案：</a:t>
            </a:r>
            <a:r>
              <a:rPr lang="zh-CN" altLang="en-US" sz="2000" dirty="0">
                <a:latin typeface="微软雅黑"/>
                <a:ea typeface="微软雅黑"/>
              </a:rPr>
              <a:t>模拟器检测</a:t>
            </a:r>
            <a:r>
              <a:rPr lang="en-US" altLang="zh-CN" sz="2000" dirty="0">
                <a:latin typeface="微软雅黑"/>
                <a:ea typeface="微软雅黑"/>
              </a:rPr>
              <a:t>-CPU</a:t>
            </a:r>
            <a:r>
              <a:rPr lang="zh-CN" altLang="en-US" sz="2000" dirty="0">
                <a:latin typeface="微软雅黑"/>
                <a:ea typeface="微软雅黑"/>
              </a:rPr>
              <a:t>架构差别检测</a:t>
            </a:r>
            <a:endParaRPr lang="en-US" altLang="zh-CN" sz="2000" dirty="0">
              <a:latin typeface="微软雅黑"/>
              <a:ea typeface="微软雅黑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B619517F-91E9-254F-B603-1307A41369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4335" y="1304908"/>
            <a:ext cx="3717902" cy="2930211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6E811526-288A-6F43-8881-4E9E445F9E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357" y="1324891"/>
            <a:ext cx="4021309" cy="2930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669090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0"/>
          <p:cNvSpPr txBox="1"/>
          <p:nvPr/>
        </p:nvSpPr>
        <p:spPr>
          <a:xfrm>
            <a:off x="251034" y="309885"/>
            <a:ext cx="46433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解决方案 </a:t>
            </a:r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2</a:t>
            </a: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 ：</a:t>
            </a:r>
            <a:r>
              <a:rPr kumimoji="1"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唯一设备指纹生成</a:t>
            </a:r>
            <a:endParaRPr lang="zh-CN" altLang="en-US" sz="2400" b="1" dirty="0">
              <a:solidFill>
                <a:schemeClr val="tx1">
                  <a:lumMod val="85000"/>
                  <a:lumOff val="15000"/>
                </a:schemeClr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</p:txBody>
      </p:sp>
      <p:pic>
        <p:nvPicPr>
          <p:cNvPr id="7" name="Picture 2" descr="E:\2019工作\2019广州沙龙\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4408" y="123478"/>
            <a:ext cx="648072" cy="648072"/>
          </a:xfrm>
          <a:prstGeom prst="rect">
            <a:avLst/>
          </a:prstGeom>
          <a:noFill/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85196E79-CECE-7E45-883E-F8275CFF0545}"/>
              </a:ext>
            </a:extLst>
          </p:cNvPr>
          <p:cNvSpPr txBox="1"/>
          <p:nvPr/>
        </p:nvSpPr>
        <p:spPr>
          <a:xfrm>
            <a:off x="971600" y="1234956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真实特征值获取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9BD8F93-909B-F344-815E-3097C2B8BC7C}"/>
              </a:ext>
            </a:extLst>
          </p:cNvPr>
          <p:cNvSpPr txBox="1"/>
          <p:nvPr/>
        </p:nvSpPr>
        <p:spPr>
          <a:xfrm>
            <a:off x="5857146" y="123495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多特征值加权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AB7FFD37-06F6-C547-A441-D380669D27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6670" y="1923678"/>
            <a:ext cx="4643314" cy="2845872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C351AB80-8CEE-7942-97B3-DB22ECB67A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619" y="1936964"/>
            <a:ext cx="4069903" cy="2845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148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0">
            <a:extLst>
              <a:ext uri="{FF2B5EF4-FFF2-40B4-BE49-F238E27FC236}">
                <a16:creationId xmlns:a16="http://schemas.microsoft.com/office/drawing/2014/main" id="{745223B3-36B6-DD40-976D-50AE6E0E4247}"/>
              </a:ext>
            </a:extLst>
          </p:cNvPr>
          <p:cNvSpPr txBox="1"/>
          <p:nvPr/>
        </p:nvSpPr>
        <p:spPr>
          <a:xfrm>
            <a:off x="251034" y="309885"/>
            <a:ext cx="46433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解决方案：</a:t>
            </a:r>
            <a:r>
              <a:rPr kumimoji="1"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加权匹配</a:t>
            </a:r>
            <a:endParaRPr lang="zh-CN" altLang="en-US" sz="2400" b="1" dirty="0">
              <a:solidFill>
                <a:schemeClr val="tx1">
                  <a:lumMod val="85000"/>
                  <a:lumOff val="15000"/>
                </a:schemeClr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B67FB60-B3C5-2D40-9810-ABC1C4841C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1419622"/>
            <a:ext cx="8114093" cy="280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5415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0"/>
          <p:cNvSpPr txBox="1"/>
          <p:nvPr/>
        </p:nvSpPr>
        <p:spPr>
          <a:xfrm>
            <a:off x="251520" y="267494"/>
            <a:ext cx="46433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解决方案：</a:t>
            </a:r>
            <a:r>
              <a:rPr kumimoji="1"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唯一设备指纹使用</a:t>
            </a:r>
            <a:endParaRPr lang="zh-CN" altLang="en-US" sz="2400" b="1" dirty="0">
              <a:solidFill>
                <a:schemeClr val="tx1">
                  <a:lumMod val="85000"/>
                  <a:lumOff val="15000"/>
                </a:schemeClr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</p:txBody>
      </p:sp>
      <p:pic>
        <p:nvPicPr>
          <p:cNvPr id="7" name="Picture 2" descr="E:\2019工作\2019广州沙龙\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4408" y="123478"/>
            <a:ext cx="648072" cy="648072"/>
          </a:xfrm>
          <a:prstGeom prst="rect">
            <a:avLst/>
          </a:prstGeom>
          <a:noFill/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227FFBAE-5829-E94D-A047-76BA411905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528" y="1059582"/>
            <a:ext cx="7416824" cy="3888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8879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>
            <a:extLst>
              <a:ext uri="{FF2B5EF4-FFF2-40B4-BE49-F238E27FC236}">
                <a16:creationId xmlns:a16="http://schemas.microsoft.com/office/drawing/2014/main" id="{30B613B2-C460-424D-BBBB-C6EF875D02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6335" y="890048"/>
            <a:ext cx="5527811" cy="1866087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B0BFD77B-ADBB-4EFF-AFB2-983A6BDAC7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6335" y="2917569"/>
            <a:ext cx="5527811" cy="2029595"/>
          </a:xfrm>
          <a:prstGeom prst="rect">
            <a:avLst/>
          </a:prstGeom>
        </p:spPr>
      </p:pic>
      <p:sp>
        <p:nvSpPr>
          <p:cNvPr id="9" name="TextBox 10">
            <a:extLst>
              <a:ext uri="{FF2B5EF4-FFF2-40B4-BE49-F238E27FC236}">
                <a16:creationId xmlns:a16="http://schemas.microsoft.com/office/drawing/2014/main" id="{51CED0DA-9A88-8F4B-AFDA-FB5A406FDFA1}"/>
              </a:ext>
            </a:extLst>
          </p:cNvPr>
          <p:cNvSpPr txBox="1"/>
          <p:nvPr/>
        </p:nvSpPr>
        <p:spPr>
          <a:xfrm>
            <a:off x="251520" y="267494"/>
            <a:ext cx="46433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解决方案：</a:t>
            </a:r>
            <a:r>
              <a:rPr kumimoji="1"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效果</a:t>
            </a:r>
            <a:endParaRPr lang="zh-CN" altLang="en-US" sz="2400" b="1" dirty="0">
              <a:solidFill>
                <a:schemeClr val="tx1">
                  <a:lumMod val="85000"/>
                  <a:lumOff val="15000"/>
                </a:schemeClr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73976940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0"/>
          <p:cNvSpPr txBox="1"/>
          <p:nvPr/>
        </p:nvSpPr>
        <p:spPr>
          <a:xfrm>
            <a:off x="467544" y="123478"/>
            <a:ext cx="46433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将来的趋势与隐患</a:t>
            </a:r>
          </a:p>
        </p:txBody>
      </p:sp>
      <p:sp>
        <p:nvSpPr>
          <p:cNvPr id="6" name="TextBox 10"/>
          <p:cNvSpPr txBox="1"/>
          <p:nvPr/>
        </p:nvSpPr>
        <p:spPr>
          <a:xfrm>
            <a:off x="473304" y="1635646"/>
            <a:ext cx="464331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指纹越来越难做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OAID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或成救命稻草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法律跟全民意识才是正道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</p:txBody>
      </p:sp>
      <p:pic>
        <p:nvPicPr>
          <p:cNvPr id="7" name="Picture 2" descr="E:\2019工作\2019广州沙龙\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4408" y="123478"/>
            <a:ext cx="648072" cy="64807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297479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0"/>
          <p:cNvSpPr txBox="1"/>
          <p:nvPr/>
        </p:nvSpPr>
        <p:spPr>
          <a:xfrm>
            <a:off x="467544" y="123478"/>
            <a:ext cx="57606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将来的趋势：</a:t>
            </a:r>
            <a:r>
              <a:rPr lang="en-US" altLang="zh-CN" sz="2000" dirty="0">
                <a:latin typeface="微软雅黑"/>
                <a:ea typeface="微软雅黑"/>
              </a:rPr>
              <a:t>OAID</a:t>
            </a:r>
            <a:r>
              <a:rPr lang="zh-CN" altLang="en-US" sz="2000" dirty="0">
                <a:latin typeface="微软雅黑"/>
                <a:ea typeface="微软雅黑"/>
              </a:rPr>
              <a:t>或成唯一稻草</a:t>
            </a:r>
            <a:endParaRPr lang="en-US" altLang="zh-CN" sz="2000" dirty="0">
              <a:latin typeface="微软雅黑"/>
              <a:ea typeface="微软雅黑"/>
            </a:endParaRPr>
          </a:p>
        </p:txBody>
      </p:sp>
      <p:pic>
        <p:nvPicPr>
          <p:cNvPr id="7" name="Picture 2" descr="E:\2019工作\2019广州沙龙\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4408" y="123478"/>
            <a:ext cx="648072" cy="648072"/>
          </a:xfrm>
          <a:prstGeom prst="rect">
            <a:avLst/>
          </a:prstGeom>
          <a:noFill/>
        </p:spPr>
      </p:pic>
      <p:grpSp>
        <p:nvGrpSpPr>
          <p:cNvPr id="9" name="组合 8">
            <a:extLst>
              <a:ext uri="{FF2B5EF4-FFF2-40B4-BE49-F238E27FC236}">
                <a16:creationId xmlns:a16="http://schemas.microsoft.com/office/drawing/2014/main" id="{88247A9B-1B59-F547-84A2-3F0A7B99FCF4}"/>
              </a:ext>
            </a:extLst>
          </p:cNvPr>
          <p:cNvGrpSpPr/>
          <p:nvPr/>
        </p:nvGrpSpPr>
        <p:grpSpPr>
          <a:xfrm>
            <a:off x="827584" y="1419622"/>
            <a:ext cx="6603920" cy="1702197"/>
            <a:chOff x="827584" y="1169090"/>
            <a:chExt cx="6603920" cy="1702197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DC8FD0E9-2F2C-4344-8909-ECD4A96D19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8576"/>
            <a:stretch/>
          </p:blipFill>
          <p:spPr>
            <a:xfrm>
              <a:off x="827584" y="1169090"/>
              <a:ext cx="4750460" cy="1077218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9B9E7848-0E01-C14E-80BA-415FDF7544B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059832" y="1794069"/>
              <a:ext cx="4371672" cy="1077218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AF03C91A-CADF-E040-8C22-1179B2FF9058}"/>
                    </a:ext>
                  </a:extLst>
                </p14:cNvPr>
                <p14:cNvContentPartPr/>
                <p14:nvPr/>
              </p14:nvContentPartPr>
              <p14:xfrm>
                <a:off x="3120120" y="1775160"/>
                <a:ext cx="801000" cy="296280"/>
              </p14:xfrm>
            </p:contentPart>
          </mc:Choice>
          <mc:Fallback xmlns=""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AF03C91A-CADF-E040-8C22-1179B2FF9058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110760" y="1765800"/>
                  <a:ext cx="819720" cy="3150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CB32973E-50C5-4F49-B916-5DE801DD43FC}"/>
              </a:ext>
            </a:extLst>
          </p:cNvPr>
          <p:cNvSpPr txBox="1"/>
          <p:nvPr/>
        </p:nvSpPr>
        <p:spPr>
          <a:xfrm>
            <a:off x="698602" y="875422"/>
            <a:ext cx="2781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法律层面保护用户隐私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BECC101-8779-824B-94FD-0780F10DB38D}"/>
              </a:ext>
            </a:extLst>
          </p:cNvPr>
          <p:cNvSpPr txBox="1"/>
          <p:nvPr/>
        </p:nvSpPr>
        <p:spPr>
          <a:xfrm>
            <a:off x="698602" y="3435846"/>
            <a:ext cx="30123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系统层面限制特征值获取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4F2B75E7-64A5-584E-B3DA-32BCB989C36B}"/>
              </a:ext>
            </a:extLst>
          </p:cNvPr>
          <p:cNvSpPr txBox="1"/>
          <p:nvPr/>
        </p:nvSpPr>
        <p:spPr>
          <a:xfrm>
            <a:off x="1061874" y="3943171"/>
            <a:ext cx="389125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kumimoji="1" lang="en-US" altLang="zh-CN" sz="1200" dirty="0"/>
              <a:t>IMEI </a:t>
            </a:r>
            <a:r>
              <a:rPr kumimoji="1" lang="zh-CN" altLang="en-US" sz="1200" dirty="0"/>
              <a:t>：</a:t>
            </a:r>
            <a:r>
              <a:rPr kumimoji="1" lang="en-US" altLang="zh-CN" sz="1200" dirty="0"/>
              <a:t>6.0</a:t>
            </a:r>
            <a:r>
              <a:rPr kumimoji="1" lang="zh-CN" altLang="en-US" sz="1200" dirty="0"/>
              <a:t>以后要权限，</a:t>
            </a:r>
            <a:r>
              <a:rPr kumimoji="1" lang="en-US" altLang="zh-CN" sz="1200" dirty="0"/>
              <a:t>10</a:t>
            </a:r>
            <a:r>
              <a:rPr kumimoji="1" lang="zh-CN" altLang="en-US" sz="1200" dirty="0"/>
              <a:t>之后拿不到</a:t>
            </a:r>
            <a:endParaRPr kumimoji="1" lang="en-US" altLang="zh-CN" sz="1200" dirty="0"/>
          </a:p>
          <a:p>
            <a:pPr marL="342900" indent="-342900">
              <a:buFont typeface="+mj-lt"/>
              <a:buAutoNum type="arabicPeriod"/>
            </a:pPr>
            <a:r>
              <a:rPr kumimoji="1" lang="zh-CN" altLang="en-US" sz="1200" dirty="0"/>
              <a:t>序列号</a:t>
            </a:r>
            <a:r>
              <a:rPr kumimoji="1" lang="en-US" altLang="zh-CN" sz="1200" dirty="0"/>
              <a:t>8.0</a:t>
            </a:r>
            <a:r>
              <a:rPr kumimoji="1" lang="zh-CN" altLang="en-US" sz="1200" dirty="0"/>
              <a:t>之后要权限，</a:t>
            </a:r>
            <a:r>
              <a:rPr kumimoji="1" lang="en-US" altLang="zh-CN" sz="1200" dirty="0"/>
              <a:t>10</a:t>
            </a:r>
            <a:r>
              <a:rPr kumimoji="1" lang="zh-CN" altLang="en-US" sz="1200" dirty="0"/>
              <a:t>之后拿不到</a:t>
            </a:r>
            <a:endParaRPr kumimoji="1" lang="en-US" altLang="zh-CN" sz="1200" dirty="0"/>
          </a:p>
          <a:p>
            <a:pPr marL="342900" indent="-342900">
              <a:buFont typeface="+mj-lt"/>
              <a:buAutoNum type="arabicPeriod"/>
            </a:pPr>
            <a:r>
              <a:rPr kumimoji="1" lang="en-US" altLang="zh-CN" sz="1200" dirty="0"/>
              <a:t>MAC</a:t>
            </a:r>
            <a:r>
              <a:rPr kumimoji="1" lang="zh-CN" altLang="en-US" sz="1200" dirty="0"/>
              <a:t>地址 </a:t>
            </a:r>
            <a:r>
              <a:rPr kumimoji="1" lang="en-US" altLang="zh-CN" sz="1200" dirty="0"/>
              <a:t>6.0</a:t>
            </a:r>
            <a:r>
              <a:rPr kumimoji="1" lang="zh-CN" altLang="en-US" sz="1200" dirty="0"/>
              <a:t>之后官方不提供有效</a:t>
            </a:r>
            <a:r>
              <a:rPr kumimoji="1" lang="en-US" altLang="zh-CN" sz="1200" dirty="0"/>
              <a:t>API</a:t>
            </a:r>
            <a:r>
              <a:rPr kumimoji="1" lang="zh-CN" altLang="en-US" sz="1200" dirty="0"/>
              <a:t>，</a:t>
            </a:r>
            <a:r>
              <a:rPr kumimoji="1" lang="en-US" altLang="zh-CN" sz="1200" dirty="0"/>
              <a:t>10</a:t>
            </a:r>
            <a:r>
              <a:rPr kumimoji="1" lang="zh-CN" altLang="en-US" sz="1200" dirty="0"/>
              <a:t>以后随机</a:t>
            </a:r>
            <a:endParaRPr kumimoji="1" lang="en-US" altLang="zh-CN" sz="1200" dirty="0"/>
          </a:p>
          <a:p>
            <a:pPr marL="342900" indent="-342900">
              <a:buFont typeface="+mj-lt"/>
              <a:buAutoNum type="arabicPeriod"/>
            </a:pPr>
            <a:r>
              <a:rPr kumimoji="1" lang="zh-CN" altLang="en-US" sz="1200" dirty="0"/>
              <a:t>仅剩不怎么靠谱的</a:t>
            </a:r>
            <a:r>
              <a:rPr kumimoji="1" lang="en-US" altLang="zh-CN" sz="1200" dirty="0"/>
              <a:t>Android</a:t>
            </a:r>
            <a:r>
              <a:rPr kumimoji="1" lang="zh-CN" altLang="en-US" sz="1200" dirty="0"/>
              <a:t> </a:t>
            </a:r>
            <a:r>
              <a:rPr kumimoji="1" lang="en-US" altLang="zh-CN" sz="1200" dirty="0"/>
              <a:t>ID</a:t>
            </a:r>
          </a:p>
        </p:txBody>
      </p:sp>
    </p:spTree>
    <p:extLst>
      <p:ext uri="{BB962C8B-B14F-4D97-AF65-F5344CB8AC3E}">
        <p14:creationId xmlns:p14="http://schemas.microsoft.com/office/powerpoint/2010/main" val="35376462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0"/>
          <p:cNvSpPr txBox="1"/>
          <p:nvPr/>
        </p:nvSpPr>
        <p:spPr>
          <a:xfrm>
            <a:off x="467544" y="123478"/>
            <a:ext cx="7200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将来的趋势：</a:t>
            </a:r>
            <a:r>
              <a:rPr lang="en-US" altLang="zh-CN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 </a:t>
            </a:r>
            <a:r>
              <a:rPr lang="en-US" altLang="zh-CN" sz="2000" dirty="0">
                <a:latin typeface="微软雅黑"/>
                <a:ea typeface="微软雅黑"/>
              </a:rPr>
              <a:t>OAID</a:t>
            </a:r>
            <a:r>
              <a:rPr lang="zh-CN" altLang="en-US" sz="2000" dirty="0">
                <a:latin typeface="微软雅黑"/>
                <a:ea typeface="微软雅黑"/>
              </a:rPr>
              <a:t>或成救命稻草 </a:t>
            </a:r>
          </a:p>
        </p:txBody>
      </p:sp>
      <p:pic>
        <p:nvPicPr>
          <p:cNvPr id="7" name="Picture 2" descr="E:\2019工作\2019广州沙龙\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4408" y="123478"/>
            <a:ext cx="648072" cy="648072"/>
          </a:xfrm>
          <a:prstGeom prst="rect">
            <a:avLst/>
          </a:prstGeom>
          <a:noFill/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4695E329-0024-C546-9F86-CC81985D41C3}"/>
              </a:ext>
            </a:extLst>
          </p:cNvPr>
          <p:cNvSpPr txBox="1"/>
          <p:nvPr/>
        </p:nvSpPr>
        <p:spPr>
          <a:xfrm>
            <a:off x="467544" y="1459729"/>
            <a:ext cx="3591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缺乏</a:t>
            </a:r>
            <a:r>
              <a:rPr kumimoji="1" lang="en-US" altLang="zh-CN" dirty="0"/>
              <a:t>Google</a:t>
            </a:r>
            <a:r>
              <a:rPr kumimoji="1" lang="zh-CN" altLang="en-US" dirty="0"/>
              <a:t>生态：无法依赖广告</a:t>
            </a:r>
            <a:r>
              <a:rPr kumimoji="1" lang="en-US" altLang="zh-CN" dirty="0"/>
              <a:t>ID</a:t>
            </a:r>
            <a:endParaRPr kumimoji="1"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F2F1453-B509-EA4D-BC95-E8FB2DDD4564}"/>
              </a:ext>
            </a:extLst>
          </p:cNvPr>
          <p:cNvSpPr txBox="1"/>
          <p:nvPr/>
        </p:nvSpPr>
        <p:spPr>
          <a:xfrm>
            <a:off x="467544" y="2552700"/>
            <a:ext cx="2253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国内版广告</a:t>
            </a:r>
            <a:r>
              <a:rPr kumimoji="1" lang="en-US" altLang="zh-CN" dirty="0"/>
              <a:t>ID</a:t>
            </a:r>
            <a:r>
              <a:rPr kumimoji="1" lang="zh-CN" altLang="en-US" dirty="0"/>
              <a:t>：</a:t>
            </a:r>
            <a:r>
              <a:rPr kumimoji="1" lang="en-US" altLang="zh-CN" dirty="0"/>
              <a:t>OAID</a:t>
            </a:r>
            <a:endParaRPr kumimoji="1" lang="zh-CN" altLang="en-US" dirty="0"/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1F9F754B-29DC-6049-9188-D66DE219AF57}"/>
              </a:ext>
            </a:extLst>
          </p:cNvPr>
          <p:cNvGrpSpPr/>
          <p:nvPr/>
        </p:nvGrpSpPr>
        <p:grpSpPr>
          <a:xfrm>
            <a:off x="4355976" y="1142535"/>
            <a:ext cx="2442674" cy="1018493"/>
            <a:chOff x="5745331" y="1219726"/>
            <a:chExt cx="2442674" cy="1018493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39C88028-639A-5B49-8EAE-B158B42952A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45331" y="1307373"/>
              <a:ext cx="2442674" cy="828426"/>
            </a:xfrm>
            <a:prstGeom prst="rect">
              <a:avLst/>
            </a:prstGeom>
          </p:spPr>
        </p:pic>
        <p:sp>
          <p:nvSpPr>
            <p:cNvPr id="9" name="乘 8">
              <a:extLst>
                <a:ext uri="{FF2B5EF4-FFF2-40B4-BE49-F238E27FC236}">
                  <a16:creationId xmlns:a16="http://schemas.microsoft.com/office/drawing/2014/main" id="{DE8B0B20-A50F-0045-B5B4-AAC89DAAF73F}"/>
                </a:ext>
              </a:extLst>
            </p:cNvPr>
            <p:cNvSpPr/>
            <p:nvPr/>
          </p:nvSpPr>
          <p:spPr>
            <a:xfrm>
              <a:off x="6344647" y="1219726"/>
              <a:ext cx="1080120" cy="1018493"/>
            </a:xfrm>
            <a:prstGeom prst="mathMultiply">
              <a:avLst>
                <a:gd name="adj1" fmla="val 4837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</p:grpSp>
      <p:pic>
        <p:nvPicPr>
          <p:cNvPr id="11" name="图片 10">
            <a:extLst>
              <a:ext uri="{FF2B5EF4-FFF2-40B4-BE49-F238E27FC236}">
                <a16:creationId xmlns:a16="http://schemas.microsoft.com/office/drawing/2014/main" id="{1226F9E4-8BB1-3A48-B227-184E89BC7C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3931" y="2982473"/>
            <a:ext cx="3224453" cy="1903212"/>
          </a:xfrm>
          <a:prstGeom prst="rect">
            <a:avLst/>
          </a:prstGeom>
        </p:spPr>
      </p:pic>
      <p:sp>
        <p:nvSpPr>
          <p:cNvPr id="12" name="燕尾形箭头 11">
            <a:extLst>
              <a:ext uri="{FF2B5EF4-FFF2-40B4-BE49-F238E27FC236}">
                <a16:creationId xmlns:a16="http://schemas.microsoft.com/office/drawing/2014/main" id="{2D1FB698-D4E4-4E4B-B78D-62EC2BDFB513}"/>
              </a:ext>
            </a:extLst>
          </p:cNvPr>
          <p:cNvSpPr/>
          <p:nvPr/>
        </p:nvSpPr>
        <p:spPr>
          <a:xfrm>
            <a:off x="3924500" y="3823685"/>
            <a:ext cx="504056" cy="188226"/>
          </a:xfrm>
          <a:prstGeom prst="notched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1ED13E6D-7844-0E4F-8E4B-BD8ADE06F4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1560" y="3466098"/>
            <a:ext cx="2937565" cy="776214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1641781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0"/>
          <p:cNvSpPr txBox="1"/>
          <p:nvPr/>
        </p:nvSpPr>
        <p:spPr>
          <a:xfrm>
            <a:off x="467544" y="123478"/>
            <a:ext cx="46433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将来的趋势与隐患</a:t>
            </a:r>
          </a:p>
        </p:txBody>
      </p:sp>
      <p:pic>
        <p:nvPicPr>
          <p:cNvPr id="7" name="Picture 2" descr="E:\2019工作\2019广州沙龙\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4408" y="123478"/>
            <a:ext cx="648072" cy="648072"/>
          </a:xfrm>
          <a:prstGeom prst="rect">
            <a:avLst/>
          </a:prstGeom>
          <a:noFill/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34D81184-2E72-6D42-A6FB-6A5630C0BCB3}"/>
              </a:ext>
            </a:extLst>
          </p:cNvPr>
          <p:cNvSpPr/>
          <p:nvPr/>
        </p:nvSpPr>
        <p:spPr>
          <a:xfrm>
            <a:off x="1546731" y="3021060"/>
            <a:ext cx="597666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法律跟全民意识才是最终解决方案</a:t>
            </a:r>
            <a:endParaRPr lang="en-US" altLang="zh-CN" sz="2800" b="1" dirty="0">
              <a:solidFill>
                <a:srgbClr val="C00000"/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7A723CF-F74E-F749-9510-03044AA5D62A}"/>
              </a:ext>
            </a:extLst>
          </p:cNvPr>
          <p:cNvSpPr/>
          <p:nvPr/>
        </p:nvSpPr>
        <p:spPr>
          <a:xfrm>
            <a:off x="1546731" y="1656753"/>
            <a:ext cx="50321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隐患：刷子越来约容易，指纹跟风控越来越难做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81878EC-C7C9-BB4E-B98E-DBEB12A9AD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574" y="1508311"/>
            <a:ext cx="575778" cy="58477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AEE3F13C-D9A5-1646-906B-48FA468D4E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0527" y="2787774"/>
            <a:ext cx="575778" cy="890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580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>
            <a:spLocks noChangeArrowheads="1"/>
          </p:cNvSpPr>
          <p:nvPr/>
        </p:nvSpPr>
        <p:spPr bwMode="auto">
          <a:xfrm>
            <a:off x="2351098" y="2923082"/>
            <a:ext cx="4441825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36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THANKS!</a:t>
            </a:r>
            <a:endParaRPr lang="zh-CN" altLang="en-US" sz="36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文本框 3"/>
          <p:cNvSpPr txBox="1">
            <a:spLocks noChangeArrowheads="1"/>
          </p:cNvSpPr>
          <p:nvPr/>
        </p:nvSpPr>
        <p:spPr bwMode="auto">
          <a:xfrm>
            <a:off x="2632348" y="1710075"/>
            <a:ext cx="387985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3600" b="1" spc="300" dirty="0">
                <a:solidFill>
                  <a:schemeClr val="bg1"/>
                </a:solidFill>
                <a:ea typeface="微软雅黑" pitchFamily="34" charset="-122"/>
              </a:rPr>
              <a:t>感谢聆听</a:t>
            </a:r>
          </a:p>
        </p:txBody>
      </p:sp>
      <p:cxnSp>
        <p:nvCxnSpPr>
          <p:cNvPr id="6" name="直接连接符 11"/>
          <p:cNvCxnSpPr/>
          <p:nvPr/>
        </p:nvCxnSpPr>
        <p:spPr>
          <a:xfrm>
            <a:off x="4365037" y="2649656"/>
            <a:ext cx="423417" cy="0"/>
          </a:xfrm>
          <a:prstGeom prst="line">
            <a:avLst/>
          </a:prstGeom>
          <a:ln w="28575" cmpd="sng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328" y="4279404"/>
            <a:ext cx="1365061" cy="7406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29205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3779912" y="1053841"/>
            <a:ext cx="4310115" cy="528905"/>
            <a:chOff x="4823456" y="514661"/>
            <a:chExt cx="4310115" cy="528905"/>
          </a:xfrm>
        </p:grpSpPr>
        <p:sp>
          <p:nvSpPr>
            <p:cNvPr id="5" name="TextBox 4"/>
            <p:cNvSpPr txBox="1"/>
            <p:nvPr/>
          </p:nvSpPr>
          <p:spPr>
            <a:xfrm>
              <a:off x="4823456" y="514661"/>
              <a:ext cx="58541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900">
                  <a:solidFill>
                    <a:schemeClr val="bg1"/>
                  </a:solidFill>
                </a:defRPr>
              </a:lvl1pPr>
            </a:lstStyle>
            <a:p>
              <a:r>
                <a:rPr lang="en-US" altLang="zh-CN" sz="2800" dirty="0">
                  <a:solidFill>
                    <a:srgbClr val="F84182"/>
                  </a:solidFill>
                  <a:latin typeface="Arial" charset="0"/>
                  <a:ea typeface="Arial" charset="0"/>
                  <a:cs typeface="Arial" charset="0"/>
                </a:rPr>
                <a:t>01</a:t>
              </a:r>
              <a:endParaRPr lang="zh-CN" altLang="en-US" sz="2800" dirty="0">
                <a:solidFill>
                  <a:srgbClr val="F8418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533217" y="550535"/>
              <a:ext cx="126188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>
                  <a:latin typeface="微软雅黑" pitchFamily="34" charset="-122"/>
                  <a:ea typeface="微软雅黑" pitchFamily="34" charset="-122"/>
                </a:rPr>
                <a:t>刷单刷量困境</a:t>
              </a:r>
              <a:endParaRPr lang="zh-CN" altLang="en-US" sz="1600" dirty="0"/>
            </a:p>
          </p:txBody>
        </p:sp>
        <p:sp>
          <p:nvSpPr>
            <p:cNvPr id="7" name="矩形 6"/>
            <p:cNvSpPr/>
            <p:nvPr/>
          </p:nvSpPr>
          <p:spPr>
            <a:xfrm>
              <a:off x="5533217" y="828122"/>
              <a:ext cx="3600354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800" dirty="0">
                  <a:solidFill>
                    <a:schemeClr val="bg1">
                      <a:lumMod val="75000"/>
                    </a:schemeClr>
                  </a:solidFill>
                  <a:latin typeface="Arial" charset="0"/>
                  <a:ea typeface="Arial" charset="0"/>
                  <a:cs typeface="Arial" charset="0"/>
                </a:rPr>
                <a:t>大量造假设备，刷单、刷量</a:t>
              </a:r>
            </a:p>
          </p:txBody>
        </p:sp>
      </p:grpSp>
      <p:sp>
        <p:nvSpPr>
          <p:cNvPr id="8" name="矩形 7"/>
          <p:cNvSpPr/>
          <p:nvPr/>
        </p:nvSpPr>
        <p:spPr>
          <a:xfrm>
            <a:off x="-6733" y="0"/>
            <a:ext cx="2193182" cy="5143499"/>
          </a:xfrm>
          <a:prstGeom prst="rect">
            <a:avLst/>
          </a:prstGeom>
          <a:solidFill>
            <a:srgbClr val="E40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36" tIns="41468" rIns="82936" bIns="41468"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4994" y="559002"/>
            <a:ext cx="14329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目 录</a:t>
            </a:r>
            <a:endParaRPr lang="zh-CN" altLang="en-US" sz="36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0" name="直接连接符 11"/>
          <p:cNvCxnSpPr/>
          <p:nvPr/>
        </p:nvCxnSpPr>
        <p:spPr>
          <a:xfrm>
            <a:off x="984216" y="1676619"/>
            <a:ext cx="277740" cy="0"/>
          </a:xfrm>
          <a:prstGeom prst="line">
            <a:avLst/>
          </a:prstGeom>
          <a:ln w="19050">
            <a:solidFill>
              <a:schemeClr val="bg1">
                <a:alpha val="5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42"/>
          <p:cNvSpPr txBox="1"/>
          <p:nvPr/>
        </p:nvSpPr>
        <p:spPr>
          <a:xfrm>
            <a:off x="500339" y="1131191"/>
            <a:ext cx="12495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rgbClr val="FFFFFF">
                    <a:alpha val="40000"/>
                  </a:srgbClr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CONTENTS</a:t>
            </a:r>
            <a:endParaRPr lang="zh-CN" altLang="en-US" sz="1600" dirty="0">
              <a:solidFill>
                <a:srgbClr val="FFFFFF">
                  <a:alpha val="40000"/>
                </a:srgbClr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</p:txBody>
      </p:sp>
      <p:grpSp>
        <p:nvGrpSpPr>
          <p:cNvPr id="12" name="组合 5"/>
          <p:cNvGrpSpPr/>
          <p:nvPr/>
        </p:nvGrpSpPr>
        <p:grpSpPr>
          <a:xfrm>
            <a:off x="3779912" y="1992031"/>
            <a:ext cx="4310115" cy="548351"/>
            <a:chOff x="4823456" y="514661"/>
            <a:chExt cx="4310115" cy="548351"/>
          </a:xfrm>
        </p:grpSpPr>
        <p:sp>
          <p:nvSpPr>
            <p:cNvPr id="13" name="TextBox 6"/>
            <p:cNvSpPr txBox="1"/>
            <p:nvPr/>
          </p:nvSpPr>
          <p:spPr>
            <a:xfrm>
              <a:off x="4823456" y="514661"/>
              <a:ext cx="58541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900">
                  <a:solidFill>
                    <a:schemeClr val="bg1"/>
                  </a:solidFill>
                </a:defRPr>
              </a:lvl1pPr>
            </a:lstStyle>
            <a:p>
              <a:r>
                <a:rPr lang="en-US" altLang="zh-CN" sz="2800" dirty="0">
                  <a:solidFill>
                    <a:srgbClr val="F84182"/>
                  </a:solidFill>
                  <a:latin typeface="Arial" charset="0"/>
                  <a:ea typeface="Arial" charset="0"/>
                  <a:cs typeface="Arial" charset="0"/>
                </a:rPr>
                <a:t>02</a:t>
              </a:r>
              <a:endParaRPr lang="zh-CN" altLang="en-US" sz="2800" dirty="0">
                <a:solidFill>
                  <a:srgbClr val="F8418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4" name="TextBox 7"/>
            <p:cNvSpPr txBox="1"/>
            <p:nvPr/>
          </p:nvSpPr>
          <p:spPr>
            <a:xfrm>
              <a:off x="5533217" y="550535"/>
              <a:ext cx="9028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>
                  <a:latin typeface="微软雅黑" pitchFamily="34" charset="-122"/>
                  <a:ea typeface="微软雅黑" pitchFamily="34" charset="-122"/>
                </a:rPr>
                <a:t>防御难点</a:t>
              </a:r>
            </a:p>
          </p:txBody>
        </p:sp>
        <p:sp>
          <p:nvSpPr>
            <p:cNvPr id="15" name="矩形 14"/>
            <p:cNvSpPr/>
            <p:nvPr/>
          </p:nvSpPr>
          <p:spPr>
            <a:xfrm>
              <a:off x="5533217" y="847568"/>
              <a:ext cx="3600354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800" dirty="0">
                  <a:solidFill>
                    <a:schemeClr val="bg1">
                      <a:lumMod val="75000"/>
                    </a:schemeClr>
                  </a:solidFill>
                  <a:latin typeface="Arial" charset="0"/>
                  <a:ea typeface="Arial" charset="0"/>
                  <a:cs typeface="Arial" charset="0"/>
                </a:rPr>
                <a:t>难识别</a:t>
              </a:r>
            </a:p>
          </p:txBody>
        </p:sp>
      </p:grpSp>
      <p:grpSp>
        <p:nvGrpSpPr>
          <p:cNvPr id="16" name="组合 5"/>
          <p:cNvGrpSpPr/>
          <p:nvPr/>
        </p:nvGrpSpPr>
        <p:grpSpPr>
          <a:xfrm>
            <a:off x="3779912" y="2858343"/>
            <a:ext cx="4310115" cy="523220"/>
            <a:chOff x="4823456" y="514661"/>
            <a:chExt cx="4310115" cy="523220"/>
          </a:xfrm>
        </p:grpSpPr>
        <p:sp>
          <p:nvSpPr>
            <p:cNvPr id="17" name="TextBox 6"/>
            <p:cNvSpPr txBox="1"/>
            <p:nvPr/>
          </p:nvSpPr>
          <p:spPr>
            <a:xfrm>
              <a:off x="4823456" y="514661"/>
              <a:ext cx="58541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900">
                  <a:solidFill>
                    <a:schemeClr val="bg1"/>
                  </a:solidFill>
                </a:defRPr>
              </a:lvl1pPr>
            </a:lstStyle>
            <a:p>
              <a:r>
                <a:rPr lang="en-US" altLang="zh-CN" sz="2800" dirty="0">
                  <a:solidFill>
                    <a:srgbClr val="F84182"/>
                  </a:solidFill>
                  <a:latin typeface="Arial" charset="0"/>
                  <a:ea typeface="Arial" charset="0"/>
                  <a:cs typeface="Arial" charset="0"/>
                </a:rPr>
                <a:t>03</a:t>
              </a:r>
              <a:endParaRPr lang="zh-CN" altLang="en-US" sz="2800" dirty="0">
                <a:solidFill>
                  <a:srgbClr val="F8418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8" name="TextBox 7"/>
            <p:cNvSpPr txBox="1"/>
            <p:nvPr/>
          </p:nvSpPr>
          <p:spPr>
            <a:xfrm>
              <a:off x="5529340" y="634628"/>
              <a:ext cx="14414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>
                  <a:latin typeface="微软雅黑" pitchFamily="34" charset="-122"/>
                  <a:ea typeface="微软雅黑" pitchFamily="34" charset="-122"/>
                </a:rPr>
                <a:t>解决方案及效果</a:t>
              </a:r>
              <a:endParaRPr lang="zh-CN" altLang="en-US" sz="1600" dirty="0"/>
            </a:p>
          </p:txBody>
        </p:sp>
        <p:sp>
          <p:nvSpPr>
            <p:cNvPr id="19" name="矩形 18"/>
            <p:cNvSpPr/>
            <p:nvPr/>
          </p:nvSpPr>
          <p:spPr>
            <a:xfrm>
              <a:off x="5533217" y="775270"/>
              <a:ext cx="3600354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endParaRPr lang="zh-CN" altLang="en-US" sz="800" dirty="0">
                <a:solidFill>
                  <a:schemeClr val="bg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20" name="组合 5"/>
          <p:cNvGrpSpPr/>
          <p:nvPr/>
        </p:nvGrpSpPr>
        <p:grpSpPr>
          <a:xfrm>
            <a:off x="3779912" y="3867894"/>
            <a:ext cx="4310115" cy="570294"/>
            <a:chOff x="4823456" y="514661"/>
            <a:chExt cx="4310115" cy="570294"/>
          </a:xfrm>
        </p:grpSpPr>
        <p:sp>
          <p:nvSpPr>
            <p:cNvPr id="21" name="TextBox 6"/>
            <p:cNvSpPr txBox="1"/>
            <p:nvPr/>
          </p:nvSpPr>
          <p:spPr>
            <a:xfrm>
              <a:off x="4823456" y="514661"/>
              <a:ext cx="58541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900">
                  <a:solidFill>
                    <a:schemeClr val="bg1"/>
                  </a:solidFill>
                </a:defRPr>
              </a:lvl1pPr>
            </a:lstStyle>
            <a:p>
              <a:r>
                <a:rPr lang="en-US" altLang="zh-CN" sz="2800" dirty="0">
                  <a:solidFill>
                    <a:srgbClr val="F84182"/>
                  </a:solidFill>
                  <a:latin typeface="Arial" charset="0"/>
                  <a:ea typeface="Arial" charset="0"/>
                  <a:cs typeface="Arial" charset="0"/>
                </a:rPr>
                <a:t>04</a:t>
              </a:r>
              <a:endParaRPr lang="zh-CN" altLang="en-US" sz="2800" dirty="0">
                <a:solidFill>
                  <a:srgbClr val="F8418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2" name="TextBox 7"/>
            <p:cNvSpPr txBox="1"/>
            <p:nvPr/>
          </p:nvSpPr>
          <p:spPr>
            <a:xfrm>
              <a:off x="5533217" y="550535"/>
              <a:ext cx="14414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>
                  <a:latin typeface="微软雅黑" pitchFamily="34" charset="-122"/>
                  <a:ea typeface="微软雅黑" pitchFamily="34" charset="-122"/>
                </a:rPr>
                <a:t>未来趋势及隐患</a:t>
              </a:r>
              <a:endParaRPr lang="zh-CN" altLang="en-US" sz="1600" dirty="0"/>
            </a:p>
          </p:txBody>
        </p:sp>
        <p:sp>
          <p:nvSpPr>
            <p:cNvPr id="23" name="矩形 22"/>
            <p:cNvSpPr/>
            <p:nvPr/>
          </p:nvSpPr>
          <p:spPr>
            <a:xfrm>
              <a:off x="5533217" y="869511"/>
              <a:ext cx="3600354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800" dirty="0">
                  <a:solidFill>
                    <a:schemeClr val="bg1">
                      <a:lumMod val="75000"/>
                    </a:schemeClr>
                  </a:solidFill>
                  <a:latin typeface="Arial" charset="0"/>
                  <a:ea typeface="Arial" charset="0"/>
                  <a:cs typeface="Arial" charset="0"/>
                </a:rPr>
                <a:t>越来越难做</a:t>
              </a:r>
            </a:p>
          </p:txBody>
        </p:sp>
      </p:grpSp>
      <p:pic>
        <p:nvPicPr>
          <p:cNvPr id="24" name="Picture 2" descr="E:\2019工作\2019广州沙龙\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4408" y="123478"/>
            <a:ext cx="648072" cy="64807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128891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0"/>
          <p:cNvSpPr txBox="1"/>
          <p:nvPr/>
        </p:nvSpPr>
        <p:spPr>
          <a:xfrm>
            <a:off x="588731" y="220977"/>
            <a:ext cx="46433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微软雅黑" pitchFamily="34" charset="-122"/>
                <a:ea typeface="微软雅黑" pitchFamily="34" charset="-122"/>
              </a:rPr>
              <a:t>刷单刷量困境</a:t>
            </a:r>
            <a:endParaRPr lang="zh-CN" altLang="en-US" sz="3600" dirty="0"/>
          </a:p>
        </p:txBody>
      </p:sp>
      <p:sp>
        <p:nvSpPr>
          <p:cNvPr id="6" name="TextBox 10"/>
          <p:cNvSpPr txBox="1"/>
          <p:nvPr/>
        </p:nvSpPr>
        <p:spPr>
          <a:xfrm>
            <a:off x="623719" y="1851670"/>
            <a:ext cx="288032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普遍存在，逐渐专业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  <a:p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破坏运营、污染数据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法律疏漏、监管随意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危害巨大，防御极难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</p:txBody>
      </p:sp>
      <p:pic>
        <p:nvPicPr>
          <p:cNvPr id="7" name="Picture 2" descr="E:\2019工作\2019广州沙龙\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4408" y="123478"/>
            <a:ext cx="648072" cy="648072"/>
          </a:xfrm>
          <a:prstGeom prst="rect">
            <a:avLst/>
          </a:prstGeom>
          <a:noFill/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9195149D-3EEC-EC45-AD1A-B5CACA95CB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4088" y="1923678"/>
            <a:ext cx="2880320" cy="1960374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3365869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0"/>
          <p:cNvSpPr txBox="1"/>
          <p:nvPr/>
        </p:nvSpPr>
        <p:spPr>
          <a:xfrm>
            <a:off x="588730" y="220977"/>
            <a:ext cx="54954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微软雅黑" pitchFamily="34" charset="-122"/>
                <a:ea typeface="微软雅黑" pitchFamily="34" charset="-122"/>
              </a:rPr>
              <a:t>刷单刷量困境：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新人权益</a:t>
            </a:r>
            <a:endParaRPr lang="zh-CN" altLang="en-US" sz="3600" dirty="0"/>
          </a:p>
        </p:txBody>
      </p:sp>
      <p:pic>
        <p:nvPicPr>
          <p:cNvPr id="7" name="Picture 2" descr="E:\2019工作\2019广州沙龙\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4408" y="123478"/>
            <a:ext cx="648072" cy="648072"/>
          </a:xfrm>
          <a:prstGeom prst="rect">
            <a:avLst/>
          </a:prstGeom>
          <a:noFill/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0FD80715-F32A-814A-9B34-4B2F66C02209}"/>
              </a:ext>
            </a:extLst>
          </p:cNvPr>
          <p:cNvSpPr/>
          <p:nvPr/>
        </p:nvSpPr>
        <p:spPr>
          <a:xfrm>
            <a:off x="604294" y="2615228"/>
            <a:ext cx="147508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/>
              <a:t>新用户权益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2092A58-E029-3148-8E65-FCEF1F34C5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1070" y="2444171"/>
            <a:ext cx="2120930" cy="975864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262CC446-5423-BB46-A058-8FA09CF6ED80}"/>
              </a:ext>
            </a:extLst>
          </p:cNvPr>
          <p:cNvSpPr/>
          <p:nvPr/>
        </p:nvSpPr>
        <p:spPr>
          <a:xfrm>
            <a:off x="4940211" y="2705400"/>
            <a:ext cx="22560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免单、直减券、返利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84F02A25-55A6-B246-93E9-7C2A77530353}"/>
              </a:ext>
            </a:extLst>
          </p:cNvPr>
          <p:cNvSpPr/>
          <p:nvPr/>
        </p:nvSpPr>
        <p:spPr>
          <a:xfrm>
            <a:off x="604294" y="4028647"/>
            <a:ext cx="176855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/>
              <a:t>新用户定义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B8D462D1-923D-BC40-8108-7C307C61ACF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726" b="8043"/>
          <a:stretch/>
        </p:blipFill>
        <p:spPr>
          <a:xfrm>
            <a:off x="2521158" y="3877484"/>
            <a:ext cx="1383871" cy="1045039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124DFB76-802F-D249-8E88-7345254E313D}"/>
              </a:ext>
            </a:extLst>
          </p:cNvPr>
          <p:cNvSpPr txBox="1"/>
          <p:nvPr/>
        </p:nvSpPr>
        <p:spPr>
          <a:xfrm>
            <a:off x="3983866" y="422870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+</a:t>
            </a:r>
            <a:endParaRPr kumimoji="1" lang="zh-CN" altLang="en-US" dirty="0"/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8A68AA02-9F4F-BC4E-8D75-585547D97D3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39547"/>
          <a:stretch/>
        </p:blipFill>
        <p:spPr>
          <a:xfrm>
            <a:off x="4351493" y="3877484"/>
            <a:ext cx="1693647" cy="104503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18D458B4-D8F5-AC43-B661-A7764037373D}"/>
              </a:ext>
            </a:extLst>
          </p:cNvPr>
          <p:cNvSpPr/>
          <p:nvPr/>
        </p:nvSpPr>
        <p:spPr>
          <a:xfrm>
            <a:off x="6307949" y="4228702"/>
            <a:ext cx="16850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新设备</a:t>
            </a:r>
            <a:r>
              <a:rPr lang="en-US" altLang="zh-CN" dirty="0"/>
              <a:t>+</a:t>
            </a:r>
            <a:r>
              <a:rPr lang="zh-CN" altLang="en-US" dirty="0"/>
              <a:t>新账号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3CC19C04-6D32-104A-85B3-CC3D756DDBC1}"/>
              </a:ext>
            </a:extLst>
          </p:cNvPr>
          <p:cNvSpPr/>
          <p:nvPr/>
        </p:nvSpPr>
        <p:spPr>
          <a:xfrm>
            <a:off x="636873" y="1279792"/>
            <a:ext cx="147508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/>
              <a:t>拉新成本高</a:t>
            </a: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3E737296-B8CB-4349-95CC-BC3320C4D42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21158" y="956762"/>
            <a:ext cx="2050842" cy="1083075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08666594-A82D-2748-81CD-F7175A0E3EB1}"/>
              </a:ext>
            </a:extLst>
          </p:cNvPr>
          <p:cNvSpPr txBox="1"/>
          <p:nvPr/>
        </p:nvSpPr>
        <p:spPr>
          <a:xfrm>
            <a:off x="4940211" y="1265868"/>
            <a:ext cx="2435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新消成本 </a:t>
            </a:r>
            <a:r>
              <a:rPr kumimoji="1" lang="en-US" altLang="zh-CN" dirty="0"/>
              <a:t>100</a:t>
            </a:r>
            <a:r>
              <a:rPr kumimoji="1" lang="zh-CN" altLang="en-US" dirty="0"/>
              <a:t>块很正常</a:t>
            </a:r>
          </a:p>
        </p:txBody>
      </p:sp>
    </p:spTree>
    <p:extLst>
      <p:ext uri="{BB962C8B-B14F-4D97-AF65-F5344CB8AC3E}">
        <p14:creationId xmlns:p14="http://schemas.microsoft.com/office/powerpoint/2010/main" val="22225442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0"/>
          <p:cNvSpPr txBox="1"/>
          <p:nvPr/>
        </p:nvSpPr>
        <p:spPr>
          <a:xfrm>
            <a:off x="827584" y="194050"/>
            <a:ext cx="46433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微软雅黑" pitchFamily="34" charset="-122"/>
                <a:ea typeface="微软雅黑" pitchFamily="34" charset="-122"/>
              </a:rPr>
              <a:t>防御难点</a:t>
            </a:r>
          </a:p>
        </p:txBody>
      </p:sp>
      <p:sp>
        <p:nvSpPr>
          <p:cNvPr id="6" name="TextBox 10"/>
          <p:cNvSpPr txBox="1"/>
          <p:nvPr/>
        </p:nvSpPr>
        <p:spPr>
          <a:xfrm>
            <a:off x="827584" y="1525309"/>
            <a:ext cx="464331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系统开源、模拟器泛滥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特征值多变，难以固定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Light" charset="-122"/>
                <a:ea typeface="Microsoft YaHei Light" charset="-122"/>
              </a:rPr>
              <a:t>生态恶劣，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Light" charset="-122"/>
                <a:ea typeface="Microsoft YaHei Light" charset="-122"/>
              </a:rPr>
              <a:t>Hook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Light" charset="-122"/>
                <a:ea typeface="Microsoft YaHei Light" charset="-122"/>
              </a:rPr>
              <a:t>插件猖獗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latin typeface="Microsoft YaHei Light" charset="-122"/>
              <a:ea typeface="Microsoft YaHei Light" charset="-122"/>
            </a:endParaRPr>
          </a:p>
          <a:p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厂商遍地，容错困难</a:t>
            </a:r>
          </a:p>
        </p:txBody>
      </p:sp>
      <p:pic>
        <p:nvPicPr>
          <p:cNvPr id="7" name="Picture 2" descr="E:\2019工作\2019广州沙龙\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4408" y="123478"/>
            <a:ext cx="648072" cy="64807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7441691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0"/>
          <p:cNvSpPr txBox="1"/>
          <p:nvPr/>
        </p:nvSpPr>
        <p:spPr>
          <a:xfrm>
            <a:off x="827584" y="123478"/>
            <a:ext cx="46433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微软雅黑" pitchFamily="34" charset="-122"/>
                <a:ea typeface="微软雅黑" pitchFamily="34" charset="-122"/>
              </a:rPr>
              <a:t>防御难点 </a:t>
            </a:r>
            <a:r>
              <a:rPr lang="en-US" altLang="zh-CN" sz="3200" dirty="0"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sz="3200" dirty="0">
                <a:latin typeface="微软雅黑" pitchFamily="34" charset="-122"/>
                <a:ea typeface="微软雅黑" pitchFamily="34" charset="-122"/>
              </a:rPr>
              <a:t>：</a:t>
            </a:r>
            <a:r>
              <a:rPr lang="zh-CN" altLang="en-US" sz="2000" dirty="0">
                <a:latin typeface="微软雅黑"/>
                <a:ea typeface="微软雅黑"/>
              </a:rPr>
              <a:t>模拟器泛滥</a:t>
            </a:r>
          </a:p>
        </p:txBody>
      </p:sp>
      <p:pic>
        <p:nvPicPr>
          <p:cNvPr id="7" name="Picture 2" descr="E:\2019工作\2019广州沙龙\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4408" y="123478"/>
            <a:ext cx="648072" cy="648072"/>
          </a:xfrm>
          <a:prstGeom prst="rect">
            <a:avLst/>
          </a:prstGeom>
          <a:noFill/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DE79D38D-DB6B-7142-8088-BBB7B33B40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9616" y="1267399"/>
            <a:ext cx="2228465" cy="61266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AFF802F-A6E8-9F42-B47A-50C8BE4DE75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7623" b="22622"/>
          <a:stretch/>
        </p:blipFill>
        <p:spPr>
          <a:xfrm>
            <a:off x="3417478" y="1262814"/>
            <a:ext cx="2016224" cy="60316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C1813A40-B673-7A4C-BA40-AF6E4853D8D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9797" b="7229"/>
          <a:stretch/>
        </p:blipFill>
        <p:spPr>
          <a:xfrm>
            <a:off x="3417478" y="2044745"/>
            <a:ext cx="2016224" cy="61266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34E5516-8319-3F46-A9C5-D41A48AB42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9615" y="2044745"/>
            <a:ext cx="2235199" cy="61266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315E04D-13F5-6D43-BEEE-77D554DDDA1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65749" y="1262814"/>
            <a:ext cx="1800200" cy="60316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8267AF5C-A0A7-D04B-BB81-59FF46772EF7}"/>
              </a:ext>
            </a:extLst>
          </p:cNvPr>
          <p:cNvSpPr txBox="1"/>
          <p:nvPr/>
        </p:nvSpPr>
        <p:spPr>
          <a:xfrm>
            <a:off x="925852" y="733381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b="1" dirty="0"/>
              <a:t>帮派众多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CB7AF84-F5A6-D44A-BD31-5340AB5DF3A5}"/>
              </a:ext>
            </a:extLst>
          </p:cNvPr>
          <p:cNvSpPr txBox="1"/>
          <p:nvPr/>
        </p:nvSpPr>
        <p:spPr>
          <a:xfrm>
            <a:off x="919615" y="2847219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b="1" dirty="0"/>
              <a:t>功能逆天</a:t>
            </a: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C4DD6B12-AD58-8A4B-89FA-40DBC34BB1C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9615" y="3395821"/>
            <a:ext cx="6805794" cy="1586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2535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0"/>
          <p:cNvSpPr txBox="1"/>
          <p:nvPr/>
        </p:nvSpPr>
        <p:spPr>
          <a:xfrm>
            <a:off x="827584" y="123478"/>
            <a:ext cx="71287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微软雅黑" pitchFamily="34" charset="-122"/>
                <a:ea typeface="微软雅黑" pitchFamily="34" charset="-122"/>
              </a:rPr>
              <a:t>防御难点 </a:t>
            </a:r>
            <a:r>
              <a:rPr lang="en-US" altLang="zh-CN" sz="3200" dirty="0"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sz="3200" dirty="0">
                <a:latin typeface="微软雅黑" pitchFamily="34" charset="-122"/>
                <a:ea typeface="微软雅黑" pitchFamily="34" charset="-122"/>
              </a:rPr>
              <a:t> ：</a:t>
            </a:r>
            <a:r>
              <a:rPr lang="zh-CN" altLang="en-US" sz="2000" dirty="0">
                <a:latin typeface="微软雅黑"/>
                <a:ea typeface="微软雅黑"/>
              </a:rPr>
              <a:t>特征值不唯一且多变</a:t>
            </a:r>
          </a:p>
        </p:txBody>
      </p:sp>
      <p:sp>
        <p:nvSpPr>
          <p:cNvPr id="6" name="TextBox 10"/>
          <p:cNvSpPr txBox="1"/>
          <p:nvPr/>
        </p:nvSpPr>
        <p:spPr>
          <a:xfrm>
            <a:off x="851759" y="1061841"/>
            <a:ext cx="4643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系统自身不存在唯一标识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</p:txBody>
      </p:sp>
      <p:pic>
        <p:nvPicPr>
          <p:cNvPr id="7" name="Picture 2" descr="E:\2019工作\2019广州沙龙\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4408" y="123478"/>
            <a:ext cx="648072" cy="648072"/>
          </a:xfrm>
          <a:prstGeom prst="rect">
            <a:avLst/>
          </a:prstGeom>
          <a:noFill/>
        </p:spPr>
      </p:pic>
      <p:grpSp>
        <p:nvGrpSpPr>
          <p:cNvPr id="261" name="组合 260">
            <a:extLst>
              <a:ext uri="{FF2B5EF4-FFF2-40B4-BE49-F238E27FC236}">
                <a16:creationId xmlns:a16="http://schemas.microsoft.com/office/drawing/2014/main" id="{3671AD02-051C-F743-84CC-F695B24803D8}"/>
              </a:ext>
            </a:extLst>
          </p:cNvPr>
          <p:cNvGrpSpPr/>
          <p:nvPr/>
        </p:nvGrpSpPr>
        <p:grpSpPr>
          <a:xfrm>
            <a:off x="5470898" y="1275606"/>
            <a:ext cx="1757260" cy="3585215"/>
            <a:chOff x="8481848" y="1166648"/>
            <a:chExt cx="2474802" cy="5049166"/>
          </a:xfrm>
        </p:grpSpPr>
        <p:pic>
          <p:nvPicPr>
            <p:cNvPr id="262" name="图片 261">
              <a:extLst>
                <a:ext uri="{FF2B5EF4-FFF2-40B4-BE49-F238E27FC236}">
                  <a16:creationId xmlns:a16="http://schemas.microsoft.com/office/drawing/2014/main" id="{E8D1EB87-22DD-454A-92DA-802448DF2C5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1848" y="1166648"/>
              <a:ext cx="2474802" cy="5049166"/>
            </a:xfrm>
            <a:prstGeom prst="rect">
              <a:avLst/>
            </a:prstGeom>
          </p:spPr>
        </p:pic>
        <p:pic>
          <p:nvPicPr>
            <p:cNvPr id="263" name="图片 262">
              <a:extLst>
                <a:ext uri="{FF2B5EF4-FFF2-40B4-BE49-F238E27FC236}">
                  <a16:creationId xmlns:a16="http://schemas.microsoft.com/office/drawing/2014/main" id="{8D4BDB24-834A-314A-BEC3-475C86E8FFF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278" t="1093" r="35278" b="5307"/>
            <a:stretch>
              <a:fillRect/>
            </a:stretch>
          </p:blipFill>
          <p:spPr>
            <a:xfrm>
              <a:off x="8652449" y="1783604"/>
              <a:ext cx="2133600" cy="3815255"/>
            </a:xfrm>
            <a:custGeom>
              <a:avLst/>
              <a:gdLst>
                <a:gd name="connsiteX0" fmla="*/ 0 w 2133600"/>
                <a:gd name="connsiteY0" fmla="*/ 0 h 3815255"/>
                <a:gd name="connsiteX1" fmla="*/ 2133600 w 2133600"/>
                <a:gd name="connsiteY1" fmla="*/ 0 h 3815255"/>
                <a:gd name="connsiteX2" fmla="*/ 2133600 w 2133600"/>
                <a:gd name="connsiteY2" fmla="*/ 3815255 h 3815255"/>
                <a:gd name="connsiteX3" fmla="*/ 0 w 2133600"/>
                <a:gd name="connsiteY3" fmla="*/ 3815255 h 3815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33600" h="3815255">
                  <a:moveTo>
                    <a:pt x="0" y="0"/>
                  </a:moveTo>
                  <a:lnTo>
                    <a:pt x="2133600" y="0"/>
                  </a:lnTo>
                  <a:lnTo>
                    <a:pt x="2133600" y="3815255"/>
                  </a:lnTo>
                  <a:lnTo>
                    <a:pt x="0" y="3815255"/>
                  </a:lnTo>
                  <a:close/>
                </a:path>
              </a:pathLst>
            </a:custGeom>
          </p:spPr>
        </p:pic>
      </p:grpSp>
      <p:grpSp>
        <p:nvGrpSpPr>
          <p:cNvPr id="264" name="组合 263">
            <a:extLst>
              <a:ext uri="{FF2B5EF4-FFF2-40B4-BE49-F238E27FC236}">
                <a16:creationId xmlns:a16="http://schemas.microsoft.com/office/drawing/2014/main" id="{10D9F794-29E5-F645-9B65-C3EC40083164}"/>
              </a:ext>
            </a:extLst>
          </p:cNvPr>
          <p:cNvGrpSpPr/>
          <p:nvPr/>
        </p:nvGrpSpPr>
        <p:grpSpPr>
          <a:xfrm>
            <a:off x="5831463" y="1821924"/>
            <a:ext cx="434362" cy="434362"/>
            <a:chOff x="8877874" y="2079624"/>
            <a:chExt cx="579149" cy="579149"/>
          </a:xfrm>
        </p:grpSpPr>
        <p:grpSp>
          <p:nvGrpSpPr>
            <p:cNvPr id="265" name="组合 264">
              <a:extLst>
                <a:ext uri="{FF2B5EF4-FFF2-40B4-BE49-F238E27FC236}">
                  <a16:creationId xmlns:a16="http://schemas.microsoft.com/office/drawing/2014/main" id="{D904CA4E-D938-804B-B86A-F282842D9CD0}"/>
                </a:ext>
              </a:extLst>
            </p:cNvPr>
            <p:cNvGrpSpPr/>
            <p:nvPr/>
          </p:nvGrpSpPr>
          <p:grpSpPr>
            <a:xfrm>
              <a:off x="8877874" y="2079624"/>
              <a:ext cx="579149" cy="579149"/>
              <a:chOff x="829915" y="1454033"/>
              <a:chExt cx="1010790" cy="1010792"/>
            </a:xfrm>
          </p:grpSpPr>
          <p:grpSp>
            <p:nvGrpSpPr>
              <p:cNvPr id="269" name="组合 268">
                <a:extLst>
                  <a:ext uri="{FF2B5EF4-FFF2-40B4-BE49-F238E27FC236}">
                    <a16:creationId xmlns:a16="http://schemas.microsoft.com/office/drawing/2014/main" id="{E4CF7B09-7937-7344-BFF0-E00BD665951C}"/>
                  </a:ext>
                </a:extLst>
              </p:cNvPr>
              <p:cNvGrpSpPr/>
              <p:nvPr/>
            </p:nvGrpSpPr>
            <p:grpSpPr>
              <a:xfrm>
                <a:off x="885367" y="1509486"/>
                <a:ext cx="899888" cy="899886"/>
                <a:chOff x="4223654" y="2075543"/>
                <a:chExt cx="2786746" cy="2786743"/>
              </a:xfrm>
            </p:grpSpPr>
            <p:sp>
              <p:nvSpPr>
                <p:cNvPr id="271" name="弧形 11">
                  <a:extLst>
                    <a:ext uri="{FF2B5EF4-FFF2-40B4-BE49-F238E27FC236}">
                      <a16:creationId xmlns:a16="http://schemas.microsoft.com/office/drawing/2014/main" id="{AE755B16-9E09-A14E-91BB-A8F6297ADCD5}"/>
                    </a:ext>
                  </a:extLst>
                </p:cNvPr>
                <p:cNvSpPr/>
                <p:nvPr/>
              </p:nvSpPr>
              <p:spPr>
                <a:xfrm>
                  <a:off x="4223657" y="2075543"/>
                  <a:ext cx="2786743" cy="2786743"/>
                </a:xfrm>
                <a:prstGeom prst="arc">
                  <a:avLst>
                    <a:gd name="adj1" fmla="val 16515091"/>
                    <a:gd name="adj2" fmla="val 8042095"/>
                  </a:avLst>
                </a:prstGeom>
                <a:ln w="952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272" name="弧形 12">
                  <a:extLst>
                    <a:ext uri="{FF2B5EF4-FFF2-40B4-BE49-F238E27FC236}">
                      <a16:creationId xmlns:a16="http://schemas.microsoft.com/office/drawing/2014/main" id="{B176E398-325F-0143-B9D5-6CBF29F83ECC}"/>
                    </a:ext>
                  </a:extLst>
                </p:cNvPr>
                <p:cNvSpPr/>
                <p:nvPr/>
              </p:nvSpPr>
              <p:spPr>
                <a:xfrm flipH="1">
                  <a:off x="4223657" y="2075543"/>
                  <a:ext cx="2786743" cy="2786743"/>
                </a:xfrm>
                <a:prstGeom prst="arc">
                  <a:avLst>
                    <a:gd name="adj1" fmla="val 16221398"/>
                    <a:gd name="adj2" fmla="val 17074317"/>
                  </a:avLst>
                </a:prstGeom>
                <a:ln w="15875">
                  <a:solidFill>
                    <a:srgbClr val="01E2B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273" name="弧形 13">
                  <a:extLst>
                    <a:ext uri="{FF2B5EF4-FFF2-40B4-BE49-F238E27FC236}">
                      <a16:creationId xmlns:a16="http://schemas.microsoft.com/office/drawing/2014/main" id="{674FC05B-1217-644B-96A5-C9772A4FF086}"/>
                    </a:ext>
                  </a:extLst>
                </p:cNvPr>
                <p:cNvSpPr/>
                <p:nvPr/>
              </p:nvSpPr>
              <p:spPr>
                <a:xfrm flipH="1">
                  <a:off x="4223654" y="2075543"/>
                  <a:ext cx="2786743" cy="2786743"/>
                </a:xfrm>
                <a:prstGeom prst="arc">
                  <a:avLst>
                    <a:gd name="adj1" fmla="val 19108016"/>
                    <a:gd name="adj2" fmla="val 947009"/>
                  </a:avLst>
                </a:prstGeom>
                <a:ln w="952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274" name="弧形 14">
                  <a:extLst>
                    <a:ext uri="{FF2B5EF4-FFF2-40B4-BE49-F238E27FC236}">
                      <a16:creationId xmlns:a16="http://schemas.microsoft.com/office/drawing/2014/main" id="{F5643C22-765D-DC4A-AA40-1A4B27F2BB58}"/>
                    </a:ext>
                  </a:extLst>
                </p:cNvPr>
                <p:cNvSpPr/>
                <p:nvPr/>
              </p:nvSpPr>
              <p:spPr>
                <a:xfrm flipH="1">
                  <a:off x="4223654" y="2075543"/>
                  <a:ext cx="2786743" cy="2786743"/>
                </a:xfrm>
                <a:prstGeom prst="arc">
                  <a:avLst>
                    <a:gd name="adj1" fmla="val 1732279"/>
                    <a:gd name="adj2" fmla="val 2508284"/>
                  </a:avLst>
                </a:prstGeom>
                <a:ln w="15875">
                  <a:solidFill>
                    <a:srgbClr val="01E2B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>
                    <a:solidFill>
                      <a:srgbClr val="FF0000"/>
                    </a:solidFill>
                  </a:endParaRPr>
                </a:p>
              </p:txBody>
            </p:sp>
          </p:grpSp>
          <p:sp>
            <p:nvSpPr>
              <p:cNvPr id="270" name="椭圆 269">
                <a:extLst>
                  <a:ext uri="{FF2B5EF4-FFF2-40B4-BE49-F238E27FC236}">
                    <a16:creationId xmlns:a16="http://schemas.microsoft.com/office/drawing/2014/main" id="{4276B373-7446-B948-8DEA-A88179F9345C}"/>
                  </a:ext>
                </a:extLst>
              </p:cNvPr>
              <p:cNvSpPr/>
              <p:nvPr/>
            </p:nvSpPr>
            <p:spPr>
              <a:xfrm rot="16200000">
                <a:off x="829914" y="1454034"/>
                <a:ext cx="1010792" cy="1010790"/>
              </a:xfrm>
              <a:prstGeom prst="ellipse">
                <a:avLst/>
              </a:prstGeom>
              <a:noFill/>
              <a:ln w="9525">
                <a:gradFill flip="none" rotWithShape="1">
                  <a:gsLst>
                    <a:gs pos="0">
                      <a:srgbClr val="01E2BC">
                        <a:alpha val="50000"/>
                      </a:srgbClr>
                    </a:gs>
                    <a:gs pos="82000">
                      <a:srgbClr val="01E2BC">
                        <a:alpha val="0"/>
                      </a:srgbClr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266" name="组合 265">
              <a:extLst>
                <a:ext uri="{FF2B5EF4-FFF2-40B4-BE49-F238E27FC236}">
                  <a16:creationId xmlns:a16="http://schemas.microsoft.com/office/drawing/2014/main" id="{63B8ACEF-F5FD-4342-AF31-FF3E4A97F208}"/>
                </a:ext>
              </a:extLst>
            </p:cNvPr>
            <p:cNvGrpSpPr/>
            <p:nvPr/>
          </p:nvGrpSpPr>
          <p:grpSpPr>
            <a:xfrm>
              <a:off x="8984825" y="2183365"/>
              <a:ext cx="371666" cy="371666"/>
              <a:chOff x="8969184" y="2183993"/>
              <a:chExt cx="371666" cy="371666"/>
            </a:xfrm>
          </p:grpSpPr>
          <p:cxnSp>
            <p:nvCxnSpPr>
              <p:cNvPr id="267" name="直接连接符 7">
                <a:extLst>
                  <a:ext uri="{FF2B5EF4-FFF2-40B4-BE49-F238E27FC236}">
                    <a16:creationId xmlns:a16="http://schemas.microsoft.com/office/drawing/2014/main" id="{5D9FB887-602B-4344-AC21-764FC4C7DED9}"/>
                  </a:ext>
                </a:extLst>
              </p:cNvPr>
              <p:cNvCxnSpPr/>
              <p:nvPr/>
            </p:nvCxnSpPr>
            <p:spPr>
              <a:xfrm>
                <a:off x="8969184" y="2369826"/>
                <a:ext cx="371666" cy="0"/>
              </a:xfrm>
              <a:prstGeom prst="line">
                <a:avLst/>
              </a:prstGeom>
              <a:ln>
                <a:gradFill flip="none" rotWithShape="1">
                  <a:gsLst>
                    <a:gs pos="50000">
                      <a:srgbClr val="01E2BC">
                        <a:alpha val="50000"/>
                      </a:srgbClr>
                    </a:gs>
                    <a:gs pos="0">
                      <a:srgbClr val="01E2BC">
                        <a:alpha val="0"/>
                      </a:srgbClr>
                    </a:gs>
                    <a:gs pos="100000">
                      <a:srgbClr val="01E2BC">
                        <a:alpha val="0"/>
                      </a:srgbClr>
                    </a:gs>
                  </a:gsLst>
                  <a:lin ang="0" scaled="1"/>
                  <a:tileRect/>
                </a:gradFill>
              </a:ln>
              <a:effectLst>
                <a:outerShdw blurRad="63500" sx="102000" sy="102000" algn="ctr" rotWithShape="0">
                  <a:srgbClr val="01E2BC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直接连接符 8">
                <a:extLst>
                  <a:ext uri="{FF2B5EF4-FFF2-40B4-BE49-F238E27FC236}">
                    <a16:creationId xmlns:a16="http://schemas.microsoft.com/office/drawing/2014/main" id="{C0F15DBE-BC80-B742-85D1-EE4B34EA468C}"/>
                  </a:ext>
                </a:extLst>
              </p:cNvPr>
              <p:cNvCxnSpPr/>
              <p:nvPr/>
            </p:nvCxnSpPr>
            <p:spPr>
              <a:xfrm rot="5400000">
                <a:off x="8969184" y="2369826"/>
                <a:ext cx="371666" cy="0"/>
              </a:xfrm>
              <a:prstGeom prst="line">
                <a:avLst/>
              </a:prstGeom>
              <a:ln>
                <a:gradFill flip="none" rotWithShape="1">
                  <a:gsLst>
                    <a:gs pos="50000">
                      <a:srgbClr val="01E2BC">
                        <a:alpha val="50000"/>
                      </a:srgbClr>
                    </a:gs>
                    <a:gs pos="0">
                      <a:srgbClr val="01E2BC">
                        <a:alpha val="0"/>
                      </a:srgbClr>
                    </a:gs>
                    <a:gs pos="100000">
                      <a:srgbClr val="01E2BC">
                        <a:alpha val="0"/>
                      </a:srgbClr>
                    </a:gs>
                  </a:gsLst>
                  <a:lin ang="0" scaled="1"/>
                  <a:tileRect/>
                </a:gradFill>
              </a:ln>
              <a:effectLst>
                <a:outerShdw blurRad="63500" sx="102000" sy="102000" algn="ctr" rotWithShape="0">
                  <a:srgbClr val="01E2BC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275" name="直接连接符 15">
            <a:extLst>
              <a:ext uri="{FF2B5EF4-FFF2-40B4-BE49-F238E27FC236}">
                <a16:creationId xmlns:a16="http://schemas.microsoft.com/office/drawing/2014/main" id="{2198FCBD-B1B6-E64D-BDAE-0DDBFAA75167}"/>
              </a:ext>
            </a:extLst>
          </p:cNvPr>
          <p:cNvCxnSpPr>
            <a:cxnSpLocks/>
          </p:cNvCxnSpPr>
          <p:nvPr/>
        </p:nvCxnSpPr>
        <p:spPr>
          <a:xfrm flipH="1">
            <a:off x="3203848" y="2011410"/>
            <a:ext cx="2613119" cy="0"/>
          </a:xfrm>
          <a:prstGeom prst="line">
            <a:avLst/>
          </a:prstGeom>
          <a:ln>
            <a:gradFill flip="none" rotWithShape="1">
              <a:gsLst>
                <a:gs pos="0">
                  <a:srgbClr val="62FFFF"/>
                </a:gs>
                <a:gs pos="100000">
                  <a:srgbClr val="62FFFF">
                    <a:alpha val="0"/>
                  </a:srgbClr>
                </a:gs>
              </a:gsLst>
              <a:lin ang="10800000" scaled="1"/>
              <a:tileRect/>
            </a:gradFill>
          </a:ln>
          <a:effectLst>
            <a:outerShdw blurRad="63500" sx="102000" sy="102000" algn="ctr" rotWithShape="0">
              <a:srgbClr val="01E2BC">
                <a:alpha val="4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6" name="组合 275">
            <a:extLst>
              <a:ext uri="{FF2B5EF4-FFF2-40B4-BE49-F238E27FC236}">
                <a16:creationId xmlns:a16="http://schemas.microsoft.com/office/drawing/2014/main" id="{24A7659B-27B3-8146-8D20-D63FC0A88C42}"/>
              </a:ext>
            </a:extLst>
          </p:cNvPr>
          <p:cNvGrpSpPr/>
          <p:nvPr/>
        </p:nvGrpSpPr>
        <p:grpSpPr>
          <a:xfrm>
            <a:off x="6471344" y="2582793"/>
            <a:ext cx="434362" cy="434362"/>
            <a:chOff x="8877874" y="2079624"/>
            <a:chExt cx="579149" cy="579149"/>
          </a:xfrm>
        </p:grpSpPr>
        <p:grpSp>
          <p:nvGrpSpPr>
            <p:cNvPr id="277" name="组合 276">
              <a:extLst>
                <a:ext uri="{FF2B5EF4-FFF2-40B4-BE49-F238E27FC236}">
                  <a16:creationId xmlns:a16="http://schemas.microsoft.com/office/drawing/2014/main" id="{6503B040-E76C-054D-B498-E8A9EA463974}"/>
                </a:ext>
              </a:extLst>
            </p:cNvPr>
            <p:cNvGrpSpPr/>
            <p:nvPr/>
          </p:nvGrpSpPr>
          <p:grpSpPr>
            <a:xfrm>
              <a:off x="8877874" y="2079624"/>
              <a:ext cx="579149" cy="579149"/>
              <a:chOff x="829915" y="1454033"/>
              <a:chExt cx="1010790" cy="1010792"/>
            </a:xfrm>
          </p:grpSpPr>
          <p:grpSp>
            <p:nvGrpSpPr>
              <p:cNvPr id="281" name="组合 280">
                <a:extLst>
                  <a:ext uri="{FF2B5EF4-FFF2-40B4-BE49-F238E27FC236}">
                    <a16:creationId xmlns:a16="http://schemas.microsoft.com/office/drawing/2014/main" id="{77A8907A-62EC-CC49-9B3C-C3D9A18F6DC4}"/>
                  </a:ext>
                </a:extLst>
              </p:cNvPr>
              <p:cNvGrpSpPr/>
              <p:nvPr/>
            </p:nvGrpSpPr>
            <p:grpSpPr>
              <a:xfrm>
                <a:off x="885367" y="1509486"/>
                <a:ext cx="899888" cy="899886"/>
                <a:chOff x="4223654" y="2075543"/>
                <a:chExt cx="2786746" cy="2786743"/>
              </a:xfrm>
            </p:grpSpPr>
            <p:sp>
              <p:nvSpPr>
                <p:cNvPr id="283" name="弧形 23">
                  <a:extLst>
                    <a:ext uri="{FF2B5EF4-FFF2-40B4-BE49-F238E27FC236}">
                      <a16:creationId xmlns:a16="http://schemas.microsoft.com/office/drawing/2014/main" id="{B5768AE9-1F57-574D-8064-E9FAF06DFCCB}"/>
                    </a:ext>
                  </a:extLst>
                </p:cNvPr>
                <p:cNvSpPr/>
                <p:nvPr/>
              </p:nvSpPr>
              <p:spPr>
                <a:xfrm>
                  <a:off x="4223657" y="2075543"/>
                  <a:ext cx="2786743" cy="2786743"/>
                </a:xfrm>
                <a:prstGeom prst="arc">
                  <a:avLst>
                    <a:gd name="adj1" fmla="val 16515091"/>
                    <a:gd name="adj2" fmla="val 8042095"/>
                  </a:avLst>
                </a:prstGeom>
                <a:ln w="952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284" name="弧形 24">
                  <a:extLst>
                    <a:ext uri="{FF2B5EF4-FFF2-40B4-BE49-F238E27FC236}">
                      <a16:creationId xmlns:a16="http://schemas.microsoft.com/office/drawing/2014/main" id="{007BB5C4-4A88-DF45-8944-A16633E0FE90}"/>
                    </a:ext>
                  </a:extLst>
                </p:cNvPr>
                <p:cNvSpPr/>
                <p:nvPr/>
              </p:nvSpPr>
              <p:spPr>
                <a:xfrm flipH="1">
                  <a:off x="4223657" y="2075543"/>
                  <a:ext cx="2786743" cy="2786743"/>
                </a:xfrm>
                <a:prstGeom prst="arc">
                  <a:avLst>
                    <a:gd name="adj1" fmla="val 16221398"/>
                    <a:gd name="adj2" fmla="val 17074317"/>
                  </a:avLst>
                </a:prstGeom>
                <a:ln w="15875">
                  <a:solidFill>
                    <a:srgbClr val="01E2B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285" name="弧形 25">
                  <a:extLst>
                    <a:ext uri="{FF2B5EF4-FFF2-40B4-BE49-F238E27FC236}">
                      <a16:creationId xmlns:a16="http://schemas.microsoft.com/office/drawing/2014/main" id="{73679607-8AE6-944A-A8E0-16A4A0BBE62A}"/>
                    </a:ext>
                  </a:extLst>
                </p:cNvPr>
                <p:cNvSpPr/>
                <p:nvPr/>
              </p:nvSpPr>
              <p:spPr>
                <a:xfrm flipH="1">
                  <a:off x="4223654" y="2075543"/>
                  <a:ext cx="2786743" cy="2786743"/>
                </a:xfrm>
                <a:prstGeom prst="arc">
                  <a:avLst>
                    <a:gd name="adj1" fmla="val 19108016"/>
                    <a:gd name="adj2" fmla="val 947009"/>
                  </a:avLst>
                </a:prstGeom>
                <a:ln w="952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286" name="弧形 26">
                  <a:extLst>
                    <a:ext uri="{FF2B5EF4-FFF2-40B4-BE49-F238E27FC236}">
                      <a16:creationId xmlns:a16="http://schemas.microsoft.com/office/drawing/2014/main" id="{BCBBAB1B-9A8F-8F4D-9C01-8D3D76372B2D}"/>
                    </a:ext>
                  </a:extLst>
                </p:cNvPr>
                <p:cNvSpPr/>
                <p:nvPr/>
              </p:nvSpPr>
              <p:spPr>
                <a:xfrm flipH="1">
                  <a:off x="4223654" y="2075543"/>
                  <a:ext cx="2786743" cy="2786743"/>
                </a:xfrm>
                <a:prstGeom prst="arc">
                  <a:avLst>
                    <a:gd name="adj1" fmla="val 1732279"/>
                    <a:gd name="adj2" fmla="val 2508284"/>
                  </a:avLst>
                </a:prstGeom>
                <a:ln w="15875">
                  <a:solidFill>
                    <a:srgbClr val="01E2B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>
                    <a:solidFill>
                      <a:srgbClr val="FF0000"/>
                    </a:solidFill>
                  </a:endParaRPr>
                </a:p>
              </p:txBody>
            </p:sp>
          </p:grpSp>
          <p:sp>
            <p:nvSpPr>
              <p:cNvPr id="282" name="椭圆 281">
                <a:extLst>
                  <a:ext uri="{FF2B5EF4-FFF2-40B4-BE49-F238E27FC236}">
                    <a16:creationId xmlns:a16="http://schemas.microsoft.com/office/drawing/2014/main" id="{C4FD6B77-7F45-9A4B-BBC0-0FCA6F01409E}"/>
                  </a:ext>
                </a:extLst>
              </p:cNvPr>
              <p:cNvSpPr/>
              <p:nvPr/>
            </p:nvSpPr>
            <p:spPr>
              <a:xfrm rot="16200000">
                <a:off x="829914" y="1454034"/>
                <a:ext cx="1010792" cy="1010790"/>
              </a:xfrm>
              <a:prstGeom prst="ellipse">
                <a:avLst/>
              </a:prstGeom>
              <a:noFill/>
              <a:ln w="9525">
                <a:gradFill flip="none" rotWithShape="1">
                  <a:gsLst>
                    <a:gs pos="0">
                      <a:srgbClr val="01E2BC">
                        <a:alpha val="50000"/>
                      </a:srgbClr>
                    </a:gs>
                    <a:gs pos="82000">
                      <a:srgbClr val="01E2BC">
                        <a:alpha val="0"/>
                      </a:srgbClr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278" name="组合 277">
              <a:extLst>
                <a:ext uri="{FF2B5EF4-FFF2-40B4-BE49-F238E27FC236}">
                  <a16:creationId xmlns:a16="http://schemas.microsoft.com/office/drawing/2014/main" id="{383A4D30-8465-894E-A531-6EB8F80B7871}"/>
                </a:ext>
              </a:extLst>
            </p:cNvPr>
            <p:cNvGrpSpPr/>
            <p:nvPr/>
          </p:nvGrpSpPr>
          <p:grpSpPr>
            <a:xfrm>
              <a:off x="8984825" y="2183365"/>
              <a:ext cx="371666" cy="371666"/>
              <a:chOff x="8969184" y="2183993"/>
              <a:chExt cx="371666" cy="371666"/>
            </a:xfrm>
          </p:grpSpPr>
          <p:cxnSp>
            <p:nvCxnSpPr>
              <p:cNvPr id="279" name="直接连接符 19">
                <a:extLst>
                  <a:ext uri="{FF2B5EF4-FFF2-40B4-BE49-F238E27FC236}">
                    <a16:creationId xmlns:a16="http://schemas.microsoft.com/office/drawing/2014/main" id="{A5AA42DF-4E9C-0E49-8A77-05D86C0FC2ED}"/>
                  </a:ext>
                </a:extLst>
              </p:cNvPr>
              <p:cNvCxnSpPr/>
              <p:nvPr/>
            </p:nvCxnSpPr>
            <p:spPr>
              <a:xfrm>
                <a:off x="8969184" y="2369826"/>
                <a:ext cx="371666" cy="0"/>
              </a:xfrm>
              <a:prstGeom prst="line">
                <a:avLst/>
              </a:prstGeom>
              <a:ln>
                <a:gradFill flip="none" rotWithShape="1">
                  <a:gsLst>
                    <a:gs pos="50000">
                      <a:srgbClr val="01E2BC">
                        <a:alpha val="50000"/>
                      </a:srgbClr>
                    </a:gs>
                    <a:gs pos="0">
                      <a:srgbClr val="01E2BC">
                        <a:alpha val="0"/>
                      </a:srgbClr>
                    </a:gs>
                    <a:gs pos="100000">
                      <a:srgbClr val="01E2BC">
                        <a:alpha val="0"/>
                      </a:srgbClr>
                    </a:gs>
                  </a:gsLst>
                  <a:lin ang="0" scaled="1"/>
                  <a:tileRect/>
                </a:gradFill>
              </a:ln>
              <a:effectLst>
                <a:outerShdw blurRad="63500" sx="102000" sy="102000" algn="ctr" rotWithShape="0">
                  <a:srgbClr val="01E2BC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直接连接符 20">
                <a:extLst>
                  <a:ext uri="{FF2B5EF4-FFF2-40B4-BE49-F238E27FC236}">
                    <a16:creationId xmlns:a16="http://schemas.microsoft.com/office/drawing/2014/main" id="{08FA34DB-E37D-D44A-B110-4E355327500B}"/>
                  </a:ext>
                </a:extLst>
              </p:cNvPr>
              <p:cNvCxnSpPr/>
              <p:nvPr/>
            </p:nvCxnSpPr>
            <p:spPr>
              <a:xfrm rot="5400000">
                <a:off x="8969184" y="2369826"/>
                <a:ext cx="371666" cy="0"/>
              </a:xfrm>
              <a:prstGeom prst="line">
                <a:avLst/>
              </a:prstGeom>
              <a:ln>
                <a:gradFill flip="none" rotWithShape="1">
                  <a:gsLst>
                    <a:gs pos="50000">
                      <a:srgbClr val="01E2BC">
                        <a:alpha val="50000"/>
                      </a:srgbClr>
                    </a:gs>
                    <a:gs pos="0">
                      <a:srgbClr val="01E2BC">
                        <a:alpha val="0"/>
                      </a:srgbClr>
                    </a:gs>
                    <a:gs pos="100000">
                      <a:srgbClr val="01E2BC">
                        <a:alpha val="0"/>
                      </a:srgbClr>
                    </a:gs>
                  </a:gsLst>
                  <a:lin ang="0" scaled="1"/>
                  <a:tileRect/>
                </a:gradFill>
              </a:ln>
              <a:effectLst>
                <a:outerShdw blurRad="63500" sx="102000" sy="102000" algn="ctr" rotWithShape="0">
                  <a:srgbClr val="01E2BC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287" name="直接连接符 27">
            <a:extLst>
              <a:ext uri="{FF2B5EF4-FFF2-40B4-BE49-F238E27FC236}">
                <a16:creationId xmlns:a16="http://schemas.microsoft.com/office/drawing/2014/main" id="{B7107CEF-3B46-4D43-A74A-CEC5F3D19DD3}"/>
              </a:ext>
            </a:extLst>
          </p:cNvPr>
          <p:cNvCxnSpPr>
            <a:cxnSpLocks/>
          </p:cNvCxnSpPr>
          <p:nvPr/>
        </p:nvCxnSpPr>
        <p:spPr>
          <a:xfrm flipH="1">
            <a:off x="3203848" y="2799973"/>
            <a:ext cx="3267497" cy="0"/>
          </a:xfrm>
          <a:prstGeom prst="line">
            <a:avLst/>
          </a:prstGeom>
          <a:ln>
            <a:gradFill flip="none" rotWithShape="1">
              <a:gsLst>
                <a:gs pos="0">
                  <a:srgbClr val="62FFFF"/>
                </a:gs>
                <a:gs pos="100000">
                  <a:srgbClr val="62FFFF">
                    <a:alpha val="0"/>
                  </a:srgbClr>
                </a:gs>
              </a:gsLst>
              <a:lin ang="10800000" scaled="1"/>
              <a:tileRect/>
            </a:gradFill>
          </a:ln>
          <a:effectLst>
            <a:outerShdw blurRad="63500" sx="102000" sy="102000" algn="ctr" rotWithShape="0">
              <a:srgbClr val="01E2BC">
                <a:alpha val="4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8" name="组合 287">
            <a:extLst>
              <a:ext uri="{FF2B5EF4-FFF2-40B4-BE49-F238E27FC236}">
                <a16:creationId xmlns:a16="http://schemas.microsoft.com/office/drawing/2014/main" id="{9365832B-98B0-F048-B920-5FA1A2A6D474}"/>
              </a:ext>
            </a:extLst>
          </p:cNvPr>
          <p:cNvGrpSpPr/>
          <p:nvPr/>
        </p:nvGrpSpPr>
        <p:grpSpPr>
          <a:xfrm>
            <a:off x="6250844" y="3306564"/>
            <a:ext cx="434362" cy="434362"/>
            <a:chOff x="8877874" y="2079624"/>
            <a:chExt cx="579149" cy="579149"/>
          </a:xfrm>
        </p:grpSpPr>
        <p:grpSp>
          <p:nvGrpSpPr>
            <p:cNvPr id="289" name="组合 288">
              <a:extLst>
                <a:ext uri="{FF2B5EF4-FFF2-40B4-BE49-F238E27FC236}">
                  <a16:creationId xmlns:a16="http://schemas.microsoft.com/office/drawing/2014/main" id="{116D8202-7F52-634B-9463-F0ACD1662366}"/>
                </a:ext>
              </a:extLst>
            </p:cNvPr>
            <p:cNvGrpSpPr/>
            <p:nvPr/>
          </p:nvGrpSpPr>
          <p:grpSpPr>
            <a:xfrm>
              <a:off x="8877874" y="2079624"/>
              <a:ext cx="579149" cy="579149"/>
              <a:chOff x="829915" y="1454033"/>
              <a:chExt cx="1010790" cy="1010792"/>
            </a:xfrm>
          </p:grpSpPr>
          <p:grpSp>
            <p:nvGrpSpPr>
              <p:cNvPr id="293" name="组合 292">
                <a:extLst>
                  <a:ext uri="{FF2B5EF4-FFF2-40B4-BE49-F238E27FC236}">
                    <a16:creationId xmlns:a16="http://schemas.microsoft.com/office/drawing/2014/main" id="{D4E11383-C2DF-A646-8009-9BED004EEC95}"/>
                  </a:ext>
                </a:extLst>
              </p:cNvPr>
              <p:cNvGrpSpPr/>
              <p:nvPr/>
            </p:nvGrpSpPr>
            <p:grpSpPr>
              <a:xfrm>
                <a:off x="885367" y="1509486"/>
                <a:ext cx="899888" cy="899886"/>
                <a:chOff x="4223654" y="2075543"/>
                <a:chExt cx="2786746" cy="2786743"/>
              </a:xfrm>
            </p:grpSpPr>
            <p:sp>
              <p:nvSpPr>
                <p:cNvPr id="295" name="弧形 35">
                  <a:extLst>
                    <a:ext uri="{FF2B5EF4-FFF2-40B4-BE49-F238E27FC236}">
                      <a16:creationId xmlns:a16="http://schemas.microsoft.com/office/drawing/2014/main" id="{248696C5-907E-D048-8304-ACA637EEEFA3}"/>
                    </a:ext>
                  </a:extLst>
                </p:cNvPr>
                <p:cNvSpPr/>
                <p:nvPr/>
              </p:nvSpPr>
              <p:spPr>
                <a:xfrm>
                  <a:off x="4223657" y="2075543"/>
                  <a:ext cx="2786743" cy="2786743"/>
                </a:xfrm>
                <a:prstGeom prst="arc">
                  <a:avLst>
                    <a:gd name="adj1" fmla="val 16515091"/>
                    <a:gd name="adj2" fmla="val 8042095"/>
                  </a:avLst>
                </a:prstGeom>
                <a:ln w="952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296" name="弧形 36">
                  <a:extLst>
                    <a:ext uri="{FF2B5EF4-FFF2-40B4-BE49-F238E27FC236}">
                      <a16:creationId xmlns:a16="http://schemas.microsoft.com/office/drawing/2014/main" id="{CDFA41C9-3127-9D4A-8C36-D7D149A32A63}"/>
                    </a:ext>
                  </a:extLst>
                </p:cNvPr>
                <p:cNvSpPr/>
                <p:nvPr/>
              </p:nvSpPr>
              <p:spPr>
                <a:xfrm flipH="1">
                  <a:off x="4223657" y="2075543"/>
                  <a:ext cx="2786743" cy="2786743"/>
                </a:xfrm>
                <a:prstGeom prst="arc">
                  <a:avLst>
                    <a:gd name="adj1" fmla="val 16221398"/>
                    <a:gd name="adj2" fmla="val 17074317"/>
                  </a:avLst>
                </a:prstGeom>
                <a:ln w="15875">
                  <a:solidFill>
                    <a:srgbClr val="01E2B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297" name="弧形 37">
                  <a:extLst>
                    <a:ext uri="{FF2B5EF4-FFF2-40B4-BE49-F238E27FC236}">
                      <a16:creationId xmlns:a16="http://schemas.microsoft.com/office/drawing/2014/main" id="{2A669627-4C50-7647-BDAA-1AFCFC7229D4}"/>
                    </a:ext>
                  </a:extLst>
                </p:cNvPr>
                <p:cNvSpPr/>
                <p:nvPr/>
              </p:nvSpPr>
              <p:spPr>
                <a:xfrm flipH="1">
                  <a:off x="4223654" y="2075543"/>
                  <a:ext cx="2786743" cy="2786743"/>
                </a:xfrm>
                <a:prstGeom prst="arc">
                  <a:avLst>
                    <a:gd name="adj1" fmla="val 19108016"/>
                    <a:gd name="adj2" fmla="val 947009"/>
                  </a:avLst>
                </a:prstGeom>
                <a:ln w="952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298" name="弧形 38">
                  <a:extLst>
                    <a:ext uri="{FF2B5EF4-FFF2-40B4-BE49-F238E27FC236}">
                      <a16:creationId xmlns:a16="http://schemas.microsoft.com/office/drawing/2014/main" id="{F16B2939-C05E-3B47-94F2-7751B073229F}"/>
                    </a:ext>
                  </a:extLst>
                </p:cNvPr>
                <p:cNvSpPr/>
                <p:nvPr/>
              </p:nvSpPr>
              <p:spPr>
                <a:xfrm flipH="1">
                  <a:off x="4223654" y="2075543"/>
                  <a:ext cx="2786743" cy="2786743"/>
                </a:xfrm>
                <a:prstGeom prst="arc">
                  <a:avLst>
                    <a:gd name="adj1" fmla="val 1732279"/>
                    <a:gd name="adj2" fmla="val 2508284"/>
                  </a:avLst>
                </a:prstGeom>
                <a:ln w="15875">
                  <a:solidFill>
                    <a:srgbClr val="01E2B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>
                    <a:solidFill>
                      <a:srgbClr val="FF0000"/>
                    </a:solidFill>
                  </a:endParaRPr>
                </a:p>
              </p:txBody>
            </p:sp>
          </p:grpSp>
          <p:sp>
            <p:nvSpPr>
              <p:cNvPr id="294" name="椭圆 293">
                <a:extLst>
                  <a:ext uri="{FF2B5EF4-FFF2-40B4-BE49-F238E27FC236}">
                    <a16:creationId xmlns:a16="http://schemas.microsoft.com/office/drawing/2014/main" id="{7A28F48E-70FC-2347-A81A-A29B032FFE7A}"/>
                  </a:ext>
                </a:extLst>
              </p:cNvPr>
              <p:cNvSpPr/>
              <p:nvPr/>
            </p:nvSpPr>
            <p:spPr>
              <a:xfrm rot="16200000">
                <a:off x="829914" y="1454034"/>
                <a:ext cx="1010792" cy="1010790"/>
              </a:xfrm>
              <a:prstGeom prst="ellipse">
                <a:avLst/>
              </a:prstGeom>
              <a:noFill/>
              <a:ln w="9525">
                <a:gradFill flip="none" rotWithShape="1">
                  <a:gsLst>
                    <a:gs pos="0">
                      <a:srgbClr val="01E2BC">
                        <a:alpha val="50000"/>
                      </a:srgbClr>
                    </a:gs>
                    <a:gs pos="82000">
                      <a:srgbClr val="01E2BC">
                        <a:alpha val="0"/>
                      </a:srgbClr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290" name="组合 289">
              <a:extLst>
                <a:ext uri="{FF2B5EF4-FFF2-40B4-BE49-F238E27FC236}">
                  <a16:creationId xmlns:a16="http://schemas.microsoft.com/office/drawing/2014/main" id="{862D6B90-2D44-A846-9116-5D85E71E6B58}"/>
                </a:ext>
              </a:extLst>
            </p:cNvPr>
            <p:cNvGrpSpPr/>
            <p:nvPr/>
          </p:nvGrpSpPr>
          <p:grpSpPr>
            <a:xfrm>
              <a:off x="8984825" y="2183365"/>
              <a:ext cx="371666" cy="371666"/>
              <a:chOff x="8969184" y="2183993"/>
              <a:chExt cx="371666" cy="371666"/>
            </a:xfrm>
          </p:grpSpPr>
          <p:cxnSp>
            <p:nvCxnSpPr>
              <p:cNvPr id="291" name="直接连接符 31">
                <a:extLst>
                  <a:ext uri="{FF2B5EF4-FFF2-40B4-BE49-F238E27FC236}">
                    <a16:creationId xmlns:a16="http://schemas.microsoft.com/office/drawing/2014/main" id="{195D7E9D-1221-7C48-8954-451C4E377281}"/>
                  </a:ext>
                </a:extLst>
              </p:cNvPr>
              <p:cNvCxnSpPr/>
              <p:nvPr/>
            </p:nvCxnSpPr>
            <p:spPr>
              <a:xfrm>
                <a:off x="8969184" y="2369826"/>
                <a:ext cx="371666" cy="0"/>
              </a:xfrm>
              <a:prstGeom prst="line">
                <a:avLst/>
              </a:prstGeom>
              <a:ln>
                <a:gradFill flip="none" rotWithShape="1">
                  <a:gsLst>
                    <a:gs pos="50000">
                      <a:srgbClr val="01E2BC">
                        <a:alpha val="50000"/>
                      </a:srgbClr>
                    </a:gs>
                    <a:gs pos="0">
                      <a:srgbClr val="01E2BC">
                        <a:alpha val="0"/>
                      </a:srgbClr>
                    </a:gs>
                    <a:gs pos="100000">
                      <a:srgbClr val="01E2BC">
                        <a:alpha val="0"/>
                      </a:srgbClr>
                    </a:gs>
                  </a:gsLst>
                  <a:lin ang="0" scaled="1"/>
                  <a:tileRect/>
                </a:gradFill>
              </a:ln>
              <a:effectLst>
                <a:outerShdw blurRad="63500" sx="102000" sy="102000" algn="ctr" rotWithShape="0">
                  <a:srgbClr val="01E2BC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直接连接符 32">
                <a:extLst>
                  <a:ext uri="{FF2B5EF4-FFF2-40B4-BE49-F238E27FC236}">
                    <a16:creationId xmlns:a16="http://schemas.microsoft.com/office/drawing/2014/main" id="{2F0FCCF4-2B8D-414C-B01D-D26F43B84B69}"/>
                  </a:ext>
                </a:extLst>
              </p:cNvPr>
              <p:cNvCxnSpPr/>
              <p:nvPr/>
            </p:nvCxnSpPr>
            <p:spPr>
              <a:xfrm rot="5400000">
                <a:off x="8969184" y="2369826"/>
                <a:ext cx="371666" cy="0"/>
              </a:xfrm>
              <a:prstGeom prst="line">
                <a:avLst/>
              </a:prstGeom>
              <a:ln>
                <a:gradFill flip="none" rotWithShape="1">
                  <a:gsLst>
                    <a:gs pos="50000">
                      <a:srgbClr val="01E2BC">
                        <a:alpha val="50000"/>
                      </a:srgbClr>
                    </a:gs>
                    <a:gs pos="0">
                      <a:srgbClr val="01E2BC">
                        <a:alpha val="0"/>
                      </a:srgbClr>
                    </a:gs>
                    <a:gs pos="100000">
                      <a:srgbClr val="01E2BC">
                        <a:alpha val="0"/>
                      </a:srgbClr>
                    </a:gs>
                  </a:gsLst>
                  <a:lin ang="0" scaled="1"/>
                  <a:tileRect/>
                </a:gradFill>
              </a:ln>
              <a:effectLst>
                <a:outerShdw blurRad="63500" sx="102000" sy="102000" algn="ctr" rotWithShape="0">
                  <a:srgbClr val="01E2BC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299" name="直接连接符 39">
            <a:extLst>
              <a:ext uri="{FF2B5EF4-FFF2-40B4-BE49-F238E27FC236}">
                <a16:creationId xmlns:a16="http://schemas.microsoft.com/office/drawing/2014/main" id="{E72198BC-627A-CC4D-A681-4B21522D360B}"/>
              </a:ext>
            </a:extLst>
          </p:cNvPr>
          <p:cNvCxnSpPr>
            <a:cxnSpLocks/>
          </p:cNvCxnSpPr>
          <p:nvPr/>
        </p:nvCxnSpPr>
        <p:spPr>
          <a:xfrm flipH="1">
            <a:off x="3203848" y="3523744"/>
            <a:ext cx="3046997" cy="0"/>
          </a:xfrm>
          <a:prstGeom prst="line">
            <a:avLst/>
          </a:prstGeom>
          <a:ln>
            <a:gradFill flip="none" rotWithShape="1">
              <a:gsLst>
                <a:gs pos="0">
                  <a:srgbClr val="62FFFF"/>
                </a:gs>
                <a:gs pos="100000">
                  <a:srgbClr val="62FFFF">
                    <a:alpha val="0"/>
                  </a:srgbClr>
                </a:gs>
              </a:gsLst>
              <a:lin ang="10800000" scaled="1"/>
              <a:tileRect/>
            </a:gradFill>
          </a:ln>
          <a:effectLst>
            <a:outerShdw blurRad="63500" sx="102000" sy="102000" algn="ctr" rotWithShape="0">
              <a:srgbClr val="01E2BC">
                <a:alpha val="4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0" name="文本框 299">
            <a:extLst>
              <a:ext uri="{FF2B5EF4-FFF2-40B4-BE49-F238E27FC236}">
                <a16:creationId xmlns:a16="http://schemas.microsoft.com/office/drawing/2014/main" id="{3F332DDB-10DB-D44F-A3BB-7165AE81F308}"/>
              </a:ext>
            </a:extLst>
          </p:cNvPr>
          <p:cNvSpPr txBox="1"/>
          <p:nvPr/>
        </p:nvSpPr>
        <p:spPr>
          <a:xfrm flipH="1">
            <a:off x="1196634" y="1841577"/>
            <a:ext cx="1043876" cy="37863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1400" b="1" dirty="0"/>
              <a:t>IMEI</a:t>
            </a:r>
            <a:r>
              <a:rPr kumimoji="1" lang="zh-CN" altLang="en-US" sz="1400" b="1" dirty="0"/>
              <a:t>、</a:t>
            </a:r>
            <a:r>
              <a:rPr kumimoji="1" lang="en-US" altLang="zh-CN" sz="1400" b="1" dirty="0"/>
              <a:t>IMSI</a:t>
            </a:r>
          </a:p>
        </p:txBody>
      </p:sp>
      <p:sp>
        <p:nvSpPr>
          <p:cNvPr id="301" name="文本框 300">
            <a:extLst>
              <a:ext uri="{FF2B5EF4-FFF2-40B4-BE49-F238E27FC236}">
                <a16:creationId xmlns:a16="http://schemas.microsoft.com/office/drawing/2014/main" id="{984B8C4C-CD72-F44E-A797-44B7A9BAC00D}"/>
              </a:ext>
            </a:extLst>
          </p:cNvPr>
          <p:cNvSpPr txBox="1"/>
          <p:nvPr/>
        </p:nvSpPr>
        <p:spPr>
          <a:xfrm flipH="1">
            <a:off x="1197445" y="2632563"/>
            <a:ext cx="925253" cy="320088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algn="r">
              <a:lnSpc>
                <a:spcPct val="120000"/>
              </a:lnSpc>
              <a:defRPr b="1">
                <a:solidFill>
                  <a:prstClr val="white">
                    <a:alpha val="70000"/>
                  </a:prstClr>
                </a:solidFill>
                <a:latin typeface="Arial"/>
                <a:ea typeface="微软雅黑"/>
              </a:defRPr>
            </a:lvl1pPr>
          </a:lstStyle>
          <a:p>
            <a:r>
              <a:rPr lang="en-US" altLang="zh-CN" sz="1350" dirty="0">
                <a:solidFill>
                  <a:schemeClr val="tx1"/>
                </a:solidFill>
              </a:rPr>
              <a:t>MAC</a:t>
            </a:r>
            <a:r>
              <a:rPr lang="zh-CN" altLang="en-US" sz="1350" dirty="0">
                <a:solidFill>
                  <a:schemeClr val="tx1"/>
                </a:solidFill>
              </a:rPr>
              <a:t>地址</a:t>
            </a:r>
          </a:p>
        </p:txBody>
      </p:sp>
      <p:sp>
        <p:nvSpPr>
          <p:cNvPr id="302" name="文本框 301">
            <a:extLst>
              <a:ext uri="{FF2B5EF4-FFF2-40B4-BE49-F238E27FC236}">
                <a16:creationId xmlns:a16="http://schemas.microsoft.com/office/drawing/2014/main" id="{774B919A-7E59-5548-AFC9-3010943074BD}"/>
              </a:ext>
            </a:extLst>
          </p:cNvPr>
          <p:cNvSpPr txBox="1"/>
          <p:nvPr/>
        </p:nvSpPr>
        <p:spPr>
          <a:xfrm flipH="1">
            <a:off x="1212139" y="3348086"/>
            <a:ext cx="704039" cy="320088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algn="r">
              <a:lnSpc>
                <a:spcPct val="120000"/>
              </a:lnSpc>
              <a:defRPr b="1">
                <a:solidFill>
                  <a:prstClr val="white">
                    <a:alpha val="70000"/>
                  </a:prstClr>
                </a:solidFill>
                <a:latin typeface="Arial"/>
                <a:ea typeface="微软雅黑"/>
              </a:defRPr>
            </a:lvl1pPr>
          </a:lstStyle>
          <a:p>
            <a:r>
              <a:rPr lang="zh-CN" altLang="en-US" sz="1350" dirty="0">
                <a:solidFill>
                  <a:schemeClr val="tx1"/>
                </a:solidFill>
              </a:rPr>
              <a:t>序列号</a:t>
            </a:r>
          </a:p>
        </p:txBody>
      </p:sp>
      <p:grpSp>
        <p:nvGrpSpPr>
          <p:cNvPr id="303" name="组合 302">
            <a:extLst>
              <a:ext uri="{FF2B5EF4-FFF2-40B4-BE49-F238E27FC236}">
                <a16:creationId xmlns:a16="http://schemas.microsoft.com/office/drawing/2014/main" id="{80AB8E9A-9A5A-9548-AB3D-EF76B9F19750}"/>
              </a:ext>
            </a:extLst>
          </p:cNvPr>
          <p:cNvGrpSpPr/>
          <p:nvPr/>
        </p:nvGrpSpPr>
        <p:grpSpPr>
          <a:xfrm>
            <a:off x="5831463" y="1821924"/>
            <a:ext cx="434362" cy="434362"/>
            <a:chOff x="8877874" y="2079624"/>
            <a:chExt cx="579149" cy="579149"/>
          </a:xfrm>
        </p:grpSpPr>
        <p:grpSp>
          <p:nvGrpSpPr>
            <p:cNvPr id="304" name="组合 303">
              <a:extLst>
                <a:ext uri="{FF2B5EF4-FFF2-40B4-BE49-F238E27FC236}">
                  <a16:creationId xmlns:a16="http://schemas.microsoft.com/office/drawing/2014/main" id="{0F1BB0A6-5685-AB48-ACFB-E17DC9A89180}"/>
                </a:ext>
              </a:extLst>
            </p:cNvPr>
            <p:cNvGrpSpPr/>
            <p:nvPr/>
          </p:nvGrpSpPr>
          <p:grpSpPr>
            <a:xfrm>
              <a:off x="8877874" y="2079624"/>
              <a:ext cx="579149" cy="579149"/>
              <a:chOff x="829915" y="1454033"/>
              <a:chExt cx="1010790" cy="1010792"/>
            </a:xfrm>
          </p:grpSpPr>
          <p:grpSp>
            <p:nvGrpSpPr>
              <p:cNvPr id="308" name="组合 307">
                <a:extLst>
                  <a:ext uri="{FF2B5EF4-FFF2-40B4-BE49-F238E27FC236}">
                    <a16:creationId xmlns:a16="http://schemas.microsoft.com/office/drawing/2014/main" id="{5FDD725A-025C-E948-8BF9-6236B563FD22}"/>
                  </a:ext>
                </a:extLst>
              </p:cNvPr>
              <p:cNvGrpSpPr/>
              <p:nvPr/>
            </p:nvGrpSpPr>
            <p:grpSpPr>
              <a:xfrm>
                <a:off x="885367" y="1509486"/>
                <a:ext cx="899888" cy="899886"/>
                <a:chOff x="4223654" y="2075543"/>
                <a:chExt cx="2786746" cy="2786743"/>
              </a:xfrm>
            </p:grpSpPr>
            <p:sp>
              <p:nvSpPr>
                <p:cNvPr id="310" name="弧形 53">
                  <a:extLst>
                    <a:ext uri="{FF2B5EF4-FFF2-40B4-BE49-F238E27FC236}">
                      <a16:creationId xmlns:a16="http://schemas.microsoft.com/office/drawing/2014/main" id="{EBEC3943-542F-CB4F-A17A-77E1BB85A850}"/>
                    </a:ext>
                  </a:extLst>
                </p:cNvPr>
                <p:cNvSpPr/>
                <p:nvPr/>
              </p:nvSpPr>
              <p:spPr>
                <a:xfrm>
                  <a:off x="4223657" y="2075543"/>
                  <a:ext cx="2786743" cy="2786743"/>
                </a:xfrm>
                <a:prstGeom prst="arc">
                  <a:avLst>
                    <a:gd name="adj1" fmla="val 16515091"/>
                    <a:gd name="adj2" fmla="val 8042095"/>
                  </a:avLst>
                </a:prstGeom>
                <a:ln w="952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311" name="弧形 54">
                  <a:extLst>
                    <a:ext uri="{FF2B5EF4-FFF2-40B4-BE49-F238E27FC236}">
                      <a16:creationId xmlns:a16="http://schemas.microsoft.com/office/drawing/2014/main" id="{25C60815-FDDC-094C-B8C0-F959963B0CA7}"/>
                    </a:ext>
                  </a:extLst>
                </p:cNvPr>
                <p:cNvSpPr/>
                <p:nvPr/>
              </p:nvSpPr>
              <p:spPr>
                <a:xfrm flipH="1">
                  <a:off x="4223657" y="2075543"/>
                  <a:ext cx="2786743" cy="2786743"/>
                </a:xfrm>
                <a:prstGeom prst="arc">
                  <a:avLst>
                    <a:gd name="adj1" fmla="val 16221398"/>
                    <a:gd name="adj2" fmla="val 17074317"/>
                  </a:avLst>
                </a:prstGeom>
                <a:ln w="15875">
                  <a:solidFill>
                    <a:srgbClr val="62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312" name="弧形 55">
                  <a:extLst>
                    <a:ext uri="{FF2B5EF4-FFF2-40B4-BE49-F238E27FC236}">
                      <a16:creationId xmlns:a16="http://schemas.microsoft.com/office/drawing/2014/main" id="{31789771-BBC9-2F48-9DCE-15C3CAAB1C30}"/>
                    </a:ext>
                  </a:extLst>
                </p:cNvPr>
                <p:cNvSpPr/>
                <p:nvPr/>
              </p:nvSpPr>
              <p:spPr>
                <a:xfrm flipH="1">
                  <a:off x="4223654" y="2075543"/>
                  <a:ext cx="2786743" cy="2786743"/>
                </a:xfrm>
                <a:prstGeom prst="arc">
                  <a:avLst>
                    <a:gd name="adj1" fmla="val 19108016"/>
                    <a:gd name="adj2" fmla="val 947009"/>
                  </a:avLst>
                </a:prstGeom>
                <a:ln w="952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313" name="弧形 56">
                  <a:extLst>
                    <a:ext uri="{FF2B5EF4-FFF2-40B4-BE49-F238E27FC236}">
                      <a16:creationId xmlns:a16="http://schemas.microsoft.com/office/drawing/2014/main" id="{089B38D9-FD4A-BA4E-8E49-C35771885461}"/>
                    </a:ext>
                  </a:extLst>
                </p:cNvPr>
                <p:cNvSpPr/>
                <p:nvPr/>
              </p:nvSpPr>
              <p:spPr>
                <a:xfrm flipH="1">
                  <a:off x="4223654" y="2075543"/>
                  <a:ext cx="2786743" cy="2786743"/>
                </a:xfrm>
                <a:prstGeom prst="arc">
                  <a:avLst>
                    <a:gd name="adj1" fmla="val 1732279"/>
                    <a:gd name="adj2" fmla="val 2508284"/>
                  </a:avLst>
                </a:prstGeom>
                <a:ln w="15875">
                  <a:solidFill>
                    <a:srgbClr val="62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>
                    <a:solidFill>
                      <a:srgbClr val="FF0000"/>
                    </a:solidFill>
                  </a:endParaRPr>
                </a:p>
              </p:txBody>
            </p:sp>
          </p:grpSp>
          <p:sp>
            <p:nvSpPr>
              <p:cNvPr id="309" name="椭圆 308">
                <a:extLst>
                  <a:ext uri="{FF2B5EF4-FFF2-40B4-BE49-F238E27FC236}">
                    <a16:creationId xmlns:a16="http://schemas.microsoft.com/office/drawing/2014/main" id="{0AEC9633-C0B4-5F43-90DE-BA7C5A635AC9}"/>
                  </a:ext>
                </a:extLst>
              </p:cNvPr>
              <p:cNvSpPr/>
              <p:nvPr/>
            </p:nvSpPr>
            <p:spPr>
              <a:xfrm rot="16200000">
                <a:off x="829914" y="1454034"/>
                <a:ext cx="1010792" cy="1010790"/>
              </a:xfrm>
              <a:prstGeom prst="ellipse">
                <a:avLst/>
              </a:prstGeom>
              <a:noFill/>
              <a:ln w="9525">
                <a:gradFill flip="none" rotWithShape="1">
                  <a:gsLst>
                    <a:gs pos="0">
                      <a:srgbClr val="62FFFF">
                        <a:alpha val="50000"/>
                      </a:srgbClr>
                    </a:gs>
                    <a:gs pos="82000">
                      <a:srgbClr val="62FFFF">
                        <a:alpha val="0"/>
                      </a:srgbClr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305" name="组合 304">
              <a:extLst>
                <a:ext uri="{FF2B5EF4-FFF2-40B4-BE49-F238E27FC236}">
                  <a16:creationId xmlns:a16="http://schemas.microsoft.com/office/drawing/2014/main" id="{0A4C5D0D-1C5C-2542-9297-7FCCBF07D69D}"/>
                </a:ext>
              </a:extLst>
            </p:cNvPr>
            <p:cNvGrpSpPr/>
            <p:nvPr/>
          </p:nvGrpSpPr>
          <p:grpSpPr>
            <a:xfrm>
              <a:off x="8984825" y="2183365"/>
              <a:ext cx="371666" cy="371666"/>
              <a:chOff x="8969184" y="2183993"/>
              <a:chExt cx="371666" cy="371666"/>
            </a:xfrm>
          </p:grpSpPr>
          <p:cxnSp>
            <p:nvCxnSpPr>
              <p:cNvPr id="306" name="直接连接符 49">
                <a:extLst>
                  <a:ext uri="{FF2B5EF4-FFF2-40B4-BE49-F238E27FC236}">
                    <a16:creationId xmlns:a16="http://schemas.microsoft.com/office/drawing/2014/main" id="{9FD9E39F-3AEF-AE44-A20C-97984FC84C55}"/>
                  </a:ext>
                </a:extLst>
              </p:cNvPr>
              <p:cNvCxnSpPr/>
              <p:nvPr/>
            </p:nvCxnSpPr>
            <p:spPr>
              <a:xfrm>
                <a:off x="8969184" y="2369826"/>
                <a:ext cx="371666" cy="0"/>
              </a:xfrm>
              <a:prstGeom prst="line">
                <a:avLst/>
              </a:prstGeom>
              <a:ln>
                <a:gradFill flip="none" rotWithShape="1">
                  <a:gsLst>
                    <a:gs pos="50000">
                      <a:srgbClr val="01E2BC">
                        <a:alpha val="50000"/>
                      </a:srgbClr>
                    </a:gs>
                    <a:gs pos="0">
                      <a:srgbClr val="01E2BC">
                        <a:alpha val="0"/>
                      </a:srgbClr>
                    </a:gs>
                    <a:gs pos="100000">
                      <a:srgbClr val="01E2BC">
                        <a:alpha val="0"/>
                      </a:srgbClr>
                    </a:gs>
                  </a:gsLst>
                  <a:lin ang="0" scaled="1"/>
                  <a:tileRect/>
                </a:gradFill>
              </a:ln>
              <a:effectLst>
                <a:outerShdw blurRad="63500" sx="102000" sy="102000" algn="ctr" rotWithShape="0">
                  <a:srgbClr val="01E2BC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" name="直接连接符 50">
                <a:extLst>
                  <a:ext uri="{FF2B5EF4-FFF2-40B4-BE49-F238E27FC236}">
                    <a16:creationId xmlns:a16="http://schemas.microsoft.com/office/drawing/2014/main" id="{C85AE507-387B-6545-B174-AF23253C2DF1}"/>
                  </a:ext>
                </a:extLst>
              </p:cNvPr>
              <p:cNvCxnSpPr/>
              <p:nvPr/>
            </p:nvCxnSpPr>
            <p:spPr>
              <a:xfrm rot="5400000">
                <a:off x="8969184" y="2369826"/>
                <a:ext cx="371666" cy="0"/>
              </a:xfrm>
              <a:prstGeom prst="line">
                <a:avLst/>
              </a:prstGeom>
              <a:ln>
                <a:gradFill flip="none" rotWithShape="1">
                  <a:gsLst>
                    <a:gs pos="50000">
                      <a:srgbClr val="62FFFF"/>
                    </a:gs>
                    <a:gs pos="0">
                      <a:srgbClr val="62FFFF">
                        <a:alpha val="0"/>
                      </a:srgbClr>
                    </a:gs>
                    <a:gs pos="100000">
                      <a:srgbClr val="62FFFF">
                        <a:alpha val="0"/>
                      </a:srgbClr>
                    </a:gs>
                  </a:gsLst>
                  <a:lin ang="0" scaled="1"/>
                  <a:tileRect/>
                </a:gradFill>
              </a:ln>
              <a:effectLst>
                <a:outerShdw blurRad="63500" sx="102000" sy="102000" algn="ctr" rotWithShape="0">
                  <a:srgbClr val="01E2BC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14" name="组合 313">
            <a:extLst>
              <a:ext uri="{FF2B5EF4-FFF2-40B4-BE49-F238E27FC236}">
                <a16:creationId xmlns:a16="http://schemas.microsoft.com/office/drawing/2014/main" id="{7D66E572-0F21-9644-8939-BD56FEFCA418}"/>
              </a:ext>
            </a:extLst>
          </p:cNvPr>
          <p:cNvGrpSpPr/>
          <p:nvPr/>
        </p:nvGrpSpPr>
        <p:grpSpPr>
          <a:xfrm>
            <a:off x="6471344" y="2582793"/>
            <a:ext cx="434362" cy="434362"/>
            <a:chOff x="8877874" y="2079624"/>
            <a:chExt cx="579149" cy="579149"/>
          </a:xfrm>
        </p:grpSpPr>
        <p:grpSp>
          <p:nvGrpSpPr>
            <p:cNvPr id="315" name="组合 314">
              <a:extLst>
                <a:ext uri="{FF2B5EF4-FFF2-40B4-BE49-F238E27FC236}">
                  <a16:creationId xmlns:a16="http://schemas.microsoft.com/office/drawing/2014/main" id="{CA4E7709-8524-5841-9F59-C12D5A45279D}"/>
                </a:ext>
              </a:extLst>
            </p:cNvPr>
            <p:cNvGrpSpPr/>
            <p:nvPr/>
          </p:nvGrpSpPr>
          <p:grpSpPr>
            <a:xfrm>
              <a:off x="8877874" y="2079624"/>
              <a:ext cx="579149" cy="579149"/>
              <a:chOff x="829915" y="1454033"/>
              <a:chExt cx="1010790" cy="1010792"/>
            </a:xfrm>
          </p:grpSpPr>
          <p:grpSp>
            <p:nvGrpSpPr>
              <p:cNvPr id="319" name="组合 318">
                <a:extLst>
                  <a:ext uri="{FF2B5EF4-FFF2-40B4-BE49-F238E27FC236}">
                    <a16:creationId xmlns:a16="http://schemas.microsoft.com/office/drawing/2014/main" id="{8A5CCCF7-2EBC-4945-B454-52D580952663}"/>
                  </a:ext>
                </a:extLst>
              </p:cNvPr>
              <p:cNvGrpSpPr/>
              <p:nvPr/>
            </p:nvGrpSpPr>
            <p:grpSpPr>
              <a:xfrm>
                <a:off x="885367" y="1509486"/>
                <a:ext cx="899888" cy="899886"/>
                <a:chOff x="4223654" y="2075543"/>
                <a:chExt cx="2786746" cy="2786743"/>
              </a:xfrm>
            </p:grpSpPr>
            <p:sp>
              <p:nvSpPr>
                <p:cNvPr id="321" name="弧形 64">
                  <a:extLst>
                    <a:ext uri="{FF2B5EF4-FFF2-40B4-BE49-F238E27FC236}">
                      <a16:creationId xmlns:a16="http://schemas.microsoft.com/office/drawing/2014/main" id="{74B8946B-78CC-9244-B7D6-43FD3B87958E}"/>
                    </a:ext>
                  </a:extLst>
                </p:cNvPr>
                <p:cNvSpPr/>
                <p:nvPr/>
              </p:nvSpPr>
              <p:spPr>
                <a:xfrm>
                  <a:off x="4223657" y="2075543"/>
                  <a:ext cx="2786743" cy="2786743"/>
                </a:xfrm>
                <a:prstGeom prst="arc">
                  <a:avLst>
                    <a:gd name="adj1" fmla="val 16515091"/>
                    <a:gd name="adj2" fmla="val 8042095"/>
                  </a:avLst>
                </a:prstGeom>
                <a:ln w="952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322" name="弧形 65">
                  <a:extLst>
                    <a:ext uri="{FF2B5EF4-FFF2-40B4-BE49-F238E27FC236}">
                      <a16:creationId xmlns:a16="http://schemas.microsoft.com/office/drawing/2014/main" id="{510A4957-6AE3-0F40-94C6-EAA99A1859DF}"/>
                    </a:ext>
                  </a:extLst>
                </p:cNvPr>
                <p:cNvSpPr/>
                <p:nvPr/>
              </p:nvSpPr>
              <p:spPr>
                <a:xfrm flipH="1">
                  <a:off x="4223657" y="2075543"/>
                  <a:ext cx="2786743" cy="2786743"/>
                </a:xfrm>
                <a:prstGeom prst="arc">
                  <a:avLst>
                    <a:gd name="adj1" fmla="val 16221398"/>
                    <a:gd name="adj2" fmla="val 17074317"/>
                  </a:avLst>
                </a:prstGeom>
                <a:ln w="15875">
                  <a:solidFill>
                    <a:srgbClr val="62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323" name="弧形 66">
                  <a:extLst>
                    <a:ext uri="{FF2B5EF4-FFF2-40B4-BE49-F238E27FC236}">
                      <a16:creationId xmlns:a16="http://schemas.microsoft.com/office/drawing/2014/main" id="{CF03CC87-0F18-CC42-B685-52B15F592824}"/>
                    </a:ext>
                  </a:extLst>
                </p:cNvPr>
                <p:cNvSpPr/>
                <p:nvPr/>
              </p:nvSpPr>
              <p:spPr>
                <a:xfrm flipH="1">
                  <a:off x="4223654" y="2075543"/>
                  <a:ext cx="2786743" cy="2786743"/>
                </a:xfrm>
                <a:prstGeom prst="arc">
                  <a:avLst>
                    <a:gd name="adj1" fmla="val 19108016"/>
                    <a:gd name="adj2" fmla="val 947009"/>
                  </a:avLst>
                </a:prstGeom>
                <a:ln w="952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324" name="弧形 67">
                  <a:extLst>
                    <a:ext uri="{FF2B5EF4-FFF2-40B4-BE49-F238E27FC236}">
                      <a16:creationId xmlns:a16="http://schemas.microsoft.com/office/drawing/2014/main" id="{C0753543-1D14-FF41-AB42-4FDE87EDCE87}"/>
                    </a:ext>
                  </a:extLst>
                </p:cNvPr>
                <p:cNvSpPr/>
                <p:nvPr/>
              </p:nvSpPr>
              <p:spPr>
                <a:xfrm flipH="1">
                  <a:off x="4223654" y="2075543"/>
                  <a:ext cx="2786743" cy="2786743"/>
                </a:xfrm>
                <a:prstGeom prst="arc">
                  <a:avLst>
                    <a:gd name="adj1" fmla="val 1732279"/>
                    <a:gd name="adj2" fmla="val 2508284"/>
                  </a:avLst>
                </a:prstGeom>
                <a:ln w="15875">
                  <a:solidFill>
                    <a:srgbClr val="62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>
                    <a:solidFill>
                      <a:srgbClr val="FF0000"/>
                    </a:solidFill>
                  </a:endParaRPr>
                </a:p>
              </p:txBody>
            </p:sp>
          </p:grpSp>
          <p:sp>
            <p:nvSpPr>
              <p:cNvPr id="320" name="椭圆 319">
                <a:extLst>
                  <a:ext uri="{FF2B5EF4-FFF2-40B4-BE49-F238E27FC236}">
                    <a16:creationId xmlns:a16="http://schemas.microsoft.com/office/drawing/2014/main" id="{DF50D1C8-5113-9342-B8AC-70BEBF090DD2}"/>
                  </a:ext>
                </a:extLst>
              </p:cNvPr>
              <p:cNvSpPr/>
              <p:nvPr/>
            </p:nvSpPr>
            <p:spPr>
              <a:xfrm rot="16200000">
                <a:off x="829914" y="1454034"/>
                <a:ext cx="1010792" cy="1010790"/>
              </a:xfrm>
              <a:prstGeom prst="ellipse">
                <a:avLst/>
              </a:prstGeom>
              <a:noFill/>
              <a:ln w="9525">
                <a:gradFill flip="none" rotWithShape="1">
                  <a:gsLst>
                    <a:gs pos="0">
                      <a:srgbClr val="62FFFF">
                        <a:alpha val="50000"/>
                      </a:srgbClr>
                    </a:gs>
                    <a:gs pos="82000">
                      <a:srgbClr val="62FFFF">
                        <a:alpha val="0"/>
                      </a:srgbClr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316" name="组合 315">
              <a:extLst>
                <a:ext uri="{FF2B5EF4-FFF2-40B4-BE49-F238E27FC236}">
                  <a16:creationId xmlns:a16="http://schemas.microsoft.com/office/drawing/2014/main" id="{7FA1541A-C311-F34D-88DA-DBF11005449E}"/>
                </a:ext>
              </a:extLst>
            </p:cNvPr>
            <p:cNvGrpSpPr/>
            <p:nvPr/>
          </p:nvGrpSpPr>
          <p:grpSpPr>
            <a:xfrm>
              <a:off x="8984825" y="2183365"/>
              <a:ext cx="371666" cy="371666"/>
              <a:chOff x="8969184" y="2183993"/>
              <a:chExt cx="371666" cy="371666"/>
            </a:xfrm>
          </p:grpSpPr>
          <p:cxnSp>
            <p:nvCxnSpPr>
              <p:cNvPr id="317" name="直接连接符 60">
                <a:extLst>
                  <a:ext uri="{FF2B5EF4-FFF2-40B4-BE49-F238E27FC236}">
                    <a16:creationId xmlns:a16="http://schemas.microsoft.com/office/drawing/2014/main" id="{34D45F83-709B-BB43-BA51-300C6244F8CD}"/>
                  </a:ext>
                </a:extLst>
              </p:cNvPr>
              <p:cNvCxnSpPr/>
              <p:nvPr/>
            </p:nvCxnSpPr>
            <p:spPr>
              <a:xfrm>
                <a:off x="8969184" y="2369826"/>
                <a:ext cx="371666" cy="0"/>
              </a:xfrm>
              <a:prstGeom prst="line">
                <a:avLst/>
              </a:prstGeom>
              <a:ln>
                <a:gradFill flip="none" rotWithShape="1">
                  <a:gsLst>
                    <a:gs pos="50000">
                      <a:srgbClr val="01E2BC">
                        <a:alpha val="50000"/>
                      </a:srgbClr>
                    </a:gs>
                    <a:gs pos="0">
                      <a:srgbClr val="01E2BC">
                        <a:alpha val="0"/>
                      </a:srgbClr>
                    </a:gs>
                    <a:gs pos="100000">
                      <a:srgbClr val="01E2BC">
                        <a:alpha val="0"/>
                      </a:srgbClr>
                    </a:gs>
                  </a:gsLst>
                  <a:lin ang="0" scaled="1"/>
                  <a:tileRect/>
                </a:gradFill>
              </a:ln>
              <a:effectLst>
                <a:outerShdw blurRad="63500" sx="102000" sy="102000" algn="ctr" rotWithShape="0">
                  <a:srgbClr val="01E2BC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" name="直接连接符 61">
                <a:extLst>
                  <a:ext uri="{FF2B5EF4-FFF2-40B4-BE49-F238E27FC236}">
                    <a16:creationId xmlns:a16="http://schemas.microsoft.com/office/drawing/2014/main" id="{AE9D2721-98A8-0048-B168-5E5346A9FA1B}"/>
                  </a:ext>
                </a:extLst>
              </p:cNvPr>
              <p:cNvCxnSpPr/>
              <p:nvPr/>
            </p:nvCxnSpPr>
            <p:spPr>
              <a:xfrm rot="5400000">
                <a:off x="8969184" y="2369826"/>
                <a:ext cx="371666" cy="0"/>
              </a:xfrm>
              <a:prstGeom prst="line">
                <a:avLst/>
              </a:prstGeom>
              <a:ln>
                <a:gradFill flip="none" rotWithShape="1">
                  <a:gsLst>
                    <a:gs pos="50000">
                      <a:srgbClr val="62FFFF">
                        <a:alpha val="50000"/>
                      </a:srgbClr>
                    </a:gs>
                    <a:gs pos="0">
                      <a:srgbClr val="62FFFF">
                        <a:alpha val="7000"/>
                      </a:srgbClr>
                    </a:gs>
                    <a:gs pos="100000">
                      <a:srgbClr val="62FFFF">
                        <a:alpha val="0"/>
                      </a:srgbClr>
                    </a:gs>
                  </a:gsLst>
                  <a:lin ang="0" scaled="1"/>
                  <a:tileRect/>
                </a:gradFill>
              </a:ln>
              <a:effectLst>
                <a:outerShdw blurRad="63500" sx="102000" sy="102000" algn="ctr" rotWithShape="0">
                  <a:srgbClr val="01E2BC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25" name="组合 324">
            <a:extLst>
              <a:ext uri="{FF2B5EF4-FFF2-40B4-BE49-F238E27FC236}">
                <a16:creationId xmlns:a16="http://schemas.microsoft.com/office/drawing/2014/main" id="{180AAB37-D2D3-704F-83FA-44A13CB14DE7}"/>
              </a:ext>
            </a:extLst>
          </p:cNvPr>
          <p:cNvGrpSpPr/>
          <p:nvPr/>
        </p:nvGrpSpPr>
        <p:grpSpPr>
          <a:xfrm>
            <a:off x="6250844" y="3306564"/>
            <a:ext cx="434362" cy="434362"/>
            <a:chOff x="8877874" y="2079624"/>
            <a:chExt cx="579149" cy="579149"/>
          </a:xfrm>
        </p:grpSpPr>
        <p:grpSp>
          <p:nvGrpSpPr>
            <p:cNvPr id="326" name="组合 325">
              <a:extLst>
                <a:ext uri="{FF2B5EF4-FFF2-40B4-BE49-F238E27FC236}">
                  <a16:creationId xmlns:a16="http://schemas.microsoft.com/office/drawing/2014/main" id="{1FF1754D-514B-0244-8B48-2BAB9C48C9A7}"/>
                </a:ext>
              </a:extLst>
            </p:cNvPr>
            <p:cNvGrpSpPr/>
            <p:nvPr/>
          </p:nvGrpSpPr>
          <p:grpSpPr>
            <a:xfrm>
              <a:off x="8877874" y="2079624"/>
              <a:ext cx="579149" cy="579149"/>
              <a:chOff x="829915" y="1454033"/>
              <a:chExt cx="1010790" cy="1010792"/>
            </a:xfrm>
          </p:grpSpPr>
          <p:grpSp>
            <p:nvGrpSpPr>
              <p:cNvPr id="330" name="组合 329">
                <a:extLst>
                  <a:ext uri="{FF2B5EF4-FFF2-40B4-BE49-F238E27FC236}">
                    <a16:creationId xmlns:a16="http://schemas.microsoft.com/office/drawing/2014/main" id="{FF780CA4-5DD8-1142-AA64-1EF9479C48A4}"/>
                  </a:ext>
                </a:extLst>
              </p:cNvPr>
              <p:cNvGrpSpPr/>
              <p:nvPr/>
            </p:nvGrpSpPr>
            <p:grpSpPr>
              <a:xfrm>
                <a:off x="885367" y="1509486"/>
                <a:ext cx="899888" cy="899886"/>
                <a:chOff x="4223654" y="2075543"/>
                <a:chExt cx="2786746" cy="2786743"/>
              </a:xfrm>
            </p:grpSpPr>
            <p:sp>
              <p:nvSpPr>
                <p:cNvPr id="332" name="弧形 75">
                  <a:extLst>
                    <a:ext uri="{FF2B5EF4-FFF2-40B4-BE49-F238E27FC236}">
                      <a16:creationId xmlns:a16="http://schemas.microsoft.com/office/drawing/2014/main" id="{444D1680-AB90-8C43-8FC8-A4B646934D61}"/>
                    </a:ext>
                  </a:extLst>
                </p:cNvPr>
                <p:cNvSpPr/>
                <p:nvPr/>
              </p:nvSpPr>
              <p:spPr>
                <a:xfrm>
                  <a:off x="4223657" y="2075543"/>
                  <a:ext cx="2786743" cy="2786743"/>
                </a:xfrm>
                <a:prstGeom prst="arc">
                  <a:avLst>
                    <a:gd name="adj1" fmla="val 16515091"/>
                    <a:gd name="adj2" fmla="val 8042095"/>
                  </a:avLst>
                </a:prstGeom>
                <a:ln w="952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333" name="弧形 76">
                  <a:extLst>
                    <a:ext uri="{FF2B5EF4-FFF2-40B4-BE49-F238E27FC236}">
                      <a16:creationId xmlns:a16="http://schemas.microsoft.com/office/drawing/2014/main" id="{7A04A8D3-1E40-564F-8C15-C1E2D892E8D3}"/>
                    </a:ext>
                  </a:extLst>
                </p:cNvPr>
                <p:cNvSpPr/>
                <p:nvPr/>
              </p:nvSpPr>
              <p:spPr>
                <a:xfrm flipH="1">
                  <a:off x="4223657" y="2075543"/>
                  <a:ext cx="2786743" cy="2786743"/>
                </a:xfrm>
                <a:prstGeom prst="arc">
                  <a:avLst>
                    <a:gd name="adj1" fmla="val 16221398"/>
                    <a:gd name="adj2" fmla="val 17074317"/>
                  </a:avLst>
                </a:prstGeom>
                <a:ln w="15875">
                  <a:solidFill>
                    <a:srgbClr val="62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334" name="弧形 77">
                  <a:extLst>
                    <a:ext uri="{FF2B5EF4-FFF2-40B4-BE49-F238E27FC236}">
                      <a16:creationId xmlns:a16="http://schemas.microsoft.com/office/drawing/2014/main" id="{447C30BD-8737-0742-81BD-B3FF4AB204D8}"/>
                    </a:ext>
                  </a:extLst>
                </p:cNvPr>
                <p:cNvSpPr/>
                <p:nvPr/>
              </p:nvSpPr>
              <p:spPr>
                <a:xfrm flipH="1">
                  <a:off x="4223654" y="2075543"/>
                  <a:ext cx="2786743" cy="2786743"/>
                </a:xfrm>
                <a:prstGeom prst="arc">
                  <a:avLst>
                    <a:gd name="adj1" fmla="val 19108016"/>
                    <a:gd name="adj2" fmla="val 947009"/>
                  </a:avLst>
                </a:prstGeom>
                <a:ln w="952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335" name="弧形 78">
                  <a:extLst>
                    <a:ext uri="{FF2B5EF4-FFF2-40B4-BE49-F238E27FC236}">
                      <a16:creationId xmlns:a16="http://schemas.microsoft.com/office/drawing/2014/main" id="{BB1D4473-9119-0840-9A84-C40D893FFA1D}"/>
                    </a:ext>
                  </a:extLst>
                </p:cNvPr>
                <p:cNvSpPr/>
                <p:nvPr/>
              </p:nvSpPr>
              <p:spPr>
                <a:xfrm flipH="1">
                  <a:off x="4223654" y="2075543"/>
                  <a:ext cx="2786743" cy="2786743"/>
                </a:xfrm>
                <a:prstGeom prst="arc">
                  <a:avLst>
                    <a:gd name="adj1" fmla="val 1732279"/>
                    <a:gd name="adj2" fmla="val 2508284"/>
                  </a:avLst>
                </a:prstGeom>
                <a:ln w="15875">
                  <a:solidFill>
                    <a:srgbClr val="62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>
                    <a:solidFill>
                      <a:srgbClr val="FF0000"/>
                    </a:solidFill>
                  </a:endParaRPr>
                </a:p>
              </p:txBody>
            </p:sp>
          </p:grpSp>
          <p:sp>
            <p:nvSpPr>
              <p:cNvPr id="331" name="椭圆 330">
                <a:extLst>
                  <a:ext uri="{FF2B5EF4-FFF2-40B4-BE49-F238E27FC236}">
                    <a16:creationId xmlns:a16="http://schemas.microsoft.com/office/drawing/2014/main" id="{6FCCEBD5-8CF9-4840-9952-25717A0AF2A2}"/>
                  </a:ext>
                </a:extLst>
              </p:cNvPr>
              <p:cNvSpPr/>
              <p:nvPr/>
            </p:nvSpPr>
            <p:spPr>
              <a:xfrm rot="16200000">
                <a:off x="829914" y="1454034"/>
                <a:ext cx="1010792" cy="1010790"/>
              </a:xfrm>
              <a:prstGeom prst="ellipse">
                <a:avLst/>
              </a:prstGeom>
              <a:noFill/>
              <a:ln w="9525">
                <a:gradFill flip="none" rotWithShape="1">
                  <a:gsLst>
                    <a:gs pos="0">
                      <a:srgbClr val="62FFFF">
                        <a:alpha val="50000"/>
                      </a:srgbClr>
                    </a:gs>
                    <a:gs pos="82000">
                      <a:srgbClr val="62FFFF">
                        <a:alpha val="0"/>
                      </a:srgbClr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327" name="组合 326">
              <a:extLst>
                <a:ext uri="{FF2B5EF4-FFF2-40B4-BE49-F238E27FC236}">
                  <a16:creationId xmlns:a16="http://schemas.microsoft.com/office/drawing/2014/main" id="{A574308F-EB25-2942-9FD0-B125FA983162}"/>
                </a:ext>
              </a:extLst>
            </p:cNvPr>
            <p:cNvGrpSpPr/>
            <p:nvPr/>
          </p:nvGrpSpPr>
          <p:grpSpPr>
            <a:xfrm>
              <a:off x="8984825" y="2183365"/>
              <a:ext cx="371666" cy="371666"/>
              <a:chOff x="8969184" y="2183993"/>
              <a:chExt cx="371666" cy="371666"/>
            </a:xfrm>
          </p:grpSpPr>
          <p:cxnSp>
            <p:nvCxnSpPr>
              <p:cNvPr id="328" name="直接连接符 71">
                <a:extLst>
                  <a:ext uri="{FF2B5EF4-FFF2-40B4-BE49-F238E27FC236}">
                    <a16:creationId xmlns:a16="http://schemas.microsoft.com/office/drawing/2014/main" id="{5F630E02-A136-324D-A4D7-B57DC777DD26}"/>
                  </a:ext>
                </a:extLst>
              </p:cNvPr>
              <p:cNvCxnSpPr/>
              <p:nvPr/>
            </p:nvCxnSpPr>
            <p:spPr>
              <a:xfrm>
                <a:off x="8969184" y="2369826"/>
                <a:ext cx="371666" cy="0"/>
              </a:xfrm>
              <a:prstGeom prst="line">
                <a:avLst/>
              </a:prstGeom>
              <a:ln>
                <a:gradFill flip="none" rotWithShape="1">
                  <a:gsLst>
                    <a:gs pos="50000">
                      <a:srgbClr val="01E2BC">
                        <a:alpha val="50000"/>
                      </a:srgbClr>
                    </a:gs>
                    <a:gs pos="0">
                      <a:srgbClr val="01E2BC">
                        <a:alpha val="0"/>
                      </a:srgbClr>
                    </a:gs>
                    <a:gs pos="100000">
                      <a:srgbClr val="01E2BC">
                        <a:alpha val="0"/>
                      </a:srgbClr>
                    </a:gs>
                  </a:gsLst>
                  <a:lin ang="0" scaled="1"/>
                  <a:tileRect/>
                </a:gradFill>
              </a:ln>
              <a:effectLst>
                <a:outerShdw blurRad="63500" sx="102000" sy="102000" algn="ctr" rotWithShape="0">
                  <a:srgbClr val="01E2BC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直接连接符 72">
                <a:extLst>
                  <a:ext uri="{FF2B5EF4-FFF2-40B4-BE49-F238E27FC236}">
                    <a16:creationId xmlns:a16="http://schemas.microsoft.com/office/drawing/2014/main" id="{4D60BB13-BCBC-3C46-9C03-17E365AA97EF}"/>
                  </a:ext>
                </a:extLst>
              </p:cNvPr>
              <p:cNvCxnSpPr/>
              <p:nvPr/>
            </p:nvCxnSpPr>
            <p:spPr>
              <a:xfrm rot="5400000">
                <a:off x="8969184" y="2369826"/>
                <a:ext cx="371666" cy="0"/>
              </a:xfrm>
              <a:prstGeom prst="line">
                <a:avLst/>
              </a:prstGeom>
              <a:ln>
                <a:gradFill flip="none" rotWithShape="1">
                  <a:gsLst>
                    <a:gs pos="50000">
                      <a:srgbClr val="62FFFF"/>
                    </a:gs>
                    <a:gs pos="0">
                      <a:srgbClr val="62FFFF">
                        <a:alpha val="0"/>
                      </a:srgbClr>
                    </a:gs>
                    <a:gs pos="100000">
                      <a:srgbClr val="62FFFF">
                        <a:alpha val="0"/>
                      </a:srgbClr>
                    </a:gs>
                  </a:gsLst>
                  <a:lin ang="0" scaled="1"/>
                  <a:tileRect/>
                </a:gradFill>
              </a:ln>
              <a:effectLst>
                <a:outerShdw blurRad="63500" sx="102000" sy="102000" algn="ctr" rotWithShape="0">
                  <a:srgbClr val="01E2BC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36" name="椭圆 335">
            <a:extLst>
              <a:ext uri="{FF2B5EF4-FFF2-40B4-BE49-F238E27FC236}">
                <a16:creationId xmlns:a16="http://schemas.microsoft.com/office/drawing/2014/main" id="{B500A102-0F84-7B41-A1E8-93087EE1B85B}"/>
              </a:ext>
            </a:extLst>
          </p:cNvPr>
          <p:cNvSpPr/>
          <p:nvPr/>
        </p:nvSpPr>
        <p:spPr>
          <a:xfrm>
            <a:off x="2231258" y="1659474"/>
            <a:ext cx="743628" cy="743627"/>
          </a:xfrm>
          <a:prstGeom prst="ellipse">
            <a:avLst/>
          </a:prstGeom>
          <a:gradFill flip="none" rotWithShape="1">
            <a:gsLst>
              <a:gs pos="65000">
                <a:srgbClr val="0D69FF">
                  <a:alpha val="0"/>
                </a:srgbClr>
              </a:gs>
              <a:gs pos="100000">
                <a:srgbClr val="0D69F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schemeClr val="tx1"/>
              </a:solidFill>
            </a:endParaRPr>
          </a:p>
        </p:txBody>
      </p:sp>
      <p:sp>
        <p:nvSpPr>
          <p:cNvPr id="337" name="椭圆 336">
            <a:extLst>
              <a:ext uri="{FF2B5EF4-FFF2-40B4-BE49-F238E27FC236}">
                <a16:creationId xmlns:a16="http://schemas.microsoft.com/office/drawing/2014/main" id="{73B4C557-EFE4-034F-8CED-1CECAF669786}"/>
              </a:ext>
            </a:extLst>
          </p:cNvPr>
          <p:cNvSpPr/>
          <p:nvPr/>
        </p:nvSpPr>
        <p:spPr>
          <a:xfrm>
            <a:off x="2287037" y="1725043"/>
            <a:ext cx="632879" cy="632877"/>
          </a:xfrm>
          <a:prstGeom prst="ellipse">
            <a:avLst/>
          </a:prstGeom>
          <a:noFill/>
          <a:ln>
            <a:solidFill>
              <a:srgbClr val="62FFFF"/>
            </a:solidFill>
          </a:ln>
          <a:effectLst>
            <a:glow rad="38100">
              <a:srgbClr val="01E2BC">
                <a:alpha val="1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schemeClr val="tx1"/>
              </a:solidFill>
            </a:endParaRPr>
          </a:p>
        </p:txBody>
      </p:sp>
      <p:grpSp>
        <p:nvGrpSpPr>
          <p:cNvPr id="338" name="组合 337">
            <a:extLst>
              <a:ext uri="{FF2B5EF4-FFF2-40B4-BE49-F238E27FC236}">
                <a16:creationId xmlns:a16="http://schemas.microsoft.com/office/drawing/2014/main" id="{804ED975-FFD4-FC47-A363-7A8E81491288}"/>
              </a:ext>
            </a:extLst>
          </p:cNvPr>
          <p:cNvGrpSpPr/>
          <p:nvPr/>
        </p:nvGrpSpPr>
        <p:grpSpPr>
          <a:xfrm>
            <a:off x="2354981" y="1793102"/>
            <a:ext cx="496991" cy="496757"/>
            <a:chOff x="5853103" y="-4503799"/>
            <a:chExt cx="9790876" cy="9786315"/>
          </a:xfrm>
          <a:solidFill>
            <a:srgbClr val="01E2BC"/>
          </a:solidFill>
        </p:grpSpPr>
        <p:sp>
          <p:nvSpPr>
            <p:cNvPr id="339" name="任意多边形 57">
              <a:extLst>
                <a:ext uri="{FF2B5EF4-FFF2-40B4-BE49-F238E27FC236}">
                  <a16:creationId xmlns:a16="http://schemas.microsoft.com/office/drawing/2014/main" id="{11DEE8E5-5AE9-1246-927C-FA6204165383}"/>
                </a:ext>
              </a:extLst>
            </p:cNvPr>
            <p:cNvSpPr/>
            <p:nvPr/>
          </p:nvSpPr>
          <p:spPr>
            <a:xfrm>
              <a:off x="10656176" y="-4503799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8193" tIns="28193" rIns="28193" bIns="28193" numCol="1" spcCol="1270" anchor="ctr" anchorCtr="0">
              <a:noAutofit/>
            </a:bodyPr>
            <a:lstStyle/>
            <a:p>
              <a:pPr algn="ctr" defTabSz="16668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375">
                <a:solidFill>
                  <a:schemeClr val="tx1"/>
                </a:solidFill>
              </a:endParaRPr>
            </a:p>
          </p:txBody>
        </p:sp>
        <p:sp>
          <p:nvSpPr>
            <p:cNvPr id="340" name="任意多边形 59">
              <a:extLst>
                <a:ext uri="{FF2B5EF4-FFF2-40B4-BE49-F238E27FC236}">
                  <a16:creationId xmlns:a16="http://schemas.microsoft.com/office/drawing/2014/main" id="{F6F1593C-6383-614B-A69B-94CB56841B73}"/>
                </a:ext>
              </a:extLst>
            </p:cNvPr>
            <p:cNvSpPr/>
            <p:nvPr/>
          </p:nvSpPr>
          <p:spPr>
            <a:xfrm>
              <a:off x="11246705" y="-4467385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341" name="任意多边形 61">
              <a:extLst>
                <a:ext uri="{FF2B5EF4-FFF2-40B4-BE49-F238E27FC236}">
                  <a16:creationId xmlns:a16="http://schemas.microsoft.com/office/drawing/2014/main" id="{3FDCA901-9172-1140-8356-5D2B38C74968}"/>
                </a:ext>
              </a:extLst>
            </p:cNvPr>
            <p:cNvSpPr/>
            <p:nvPr/>
          </p:nvSpPr>
          <p:spPr>
            <a:xfrm>
              <a:off x="11828274" y="-4358663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342" name="任意多边形 63">
              <a:extLst>
                <a:ext uri="{FF2B5EF4-FFF2-40B4-BE49-F238E27FC236}">
                  <a16:creationId xmlns:a16="http://schemas.microsoft.com/office/drawing/2014/main" id="{705B66CD-A76F-354E-AEBF-69827476B5DA}"/>
                </a:ext>
              </a:extLst>
            </p:cNvPr>
            <p:cNvSpPr/>
            <p:nvPr/>
          </p:nvSpPr>
          <p:spPr>
            <a:xfrm>
              <a:off x="12392071" y="-4179298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343" name="任意多边形 65">
              <a:extLst>
                <a:ext uri="{FF2B5EF4-FFF2-40B4-BE49-F238E27FC236}">
                  <a16:creationId xmlns:a16="http://schemas.microsoft.com/office/drawing/2014/main" id="{B8D84B19-3B53-E345-91A8-760F9A10388D}"/>
                </a:ext>
              </a:extLst>
            </p:cNvPr>
            <p:cNvSpPr/>
            <p:nvPr/>
          </p:nvSpPr>
          <p:spPr>
            <a:xfrm>
              <a:off x="12929560" y="-3932015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344" name="任意多边形 67">
              <a:extLst>
                <a:ext uri="{FF2B5EF4-FFF2-40B4-BE49-F238E27FC236}">
                  <a16:creationId xmlns:a16="http://schemas.microsoft.com/office/drawing/2014/main" id="{B490127D-8F82-E043-B24A-C6220A5B321B}"/>
                </a:ext>
              </a:extLst>
            </p:cNvPr>
            <p:cNvSpPr/>
            <p:nvPr/>
          </p:nvSpPr>
          <p:spPr>
            <a:xfrm>
              <a:off x="13432586" y="-3620557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345" name="任意多边形 69">
              <a:extLst>
                <a:ext uri="{FF2B5EF4-FFF2-40B4-BE49-F238E27FC236}">
                  <a16:creationId xmlns:a16="http://schemas.microsoft.com/office/drawing/2014/main" id="{26CB4186-6D7D-0A41-9382-D3D05AC58077}"/>
                </a:ext>
              </a:extLst>
            </p:cNvPr>
            <p:cNvSpPr/>
            <p:nvPr/>
          </p:nvSpPr>
          <p:spPr>
            <a:xfrm>
              <a:off x="13893525" y="-3249642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346" name="任意多边形 71">
              <a:extLst>
                <a:ext uri="{FF2B5EF4-FFF2-40B4-BE49-F238E27FC236}">
                  <a16:creationId xmlns:a16="http://schemas.microsoft.com/office/drawing/2014/main" id="{E05B6089-E7C8-E142-8562-55C1FA4AAA20}"/>
                </a:ext>
              </a:extLst>
            </p:cNvPr>
            <p:cNvSpPr/>
            <p:nvPr/>
          </p:nvSpPr>
          <p:spPr>
            <a:xfrm>
              <a:off x="14305379" y="-2824892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347" name="任意多边形 73">
              <a:extLst>
                <a:ext uri="{FF2B5EF4-FFF2-40B4-BE49-F238E27FC236}">
                  <a16:creationId xmlns:a16="http://schemas.microsoft.com/office/drawing/2014/main" id="{F8FEE6CF-9676-4F45-B3AB-7C9847DE4A78}"/>
                </a:ext>
              </a:extLst>
            </p:cNvPr>
            <p:cNvSpPr/>
            <p:nvPr/>
          </p:nvSpPr>
          <p:spPr>
            <a:xfrm>
              <a:off x="14661934" y="-2352753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348" name="任意多边形 75">
              <a:extLst>
                <a:ext uri="{FF2B5EF4-FFF2-40B4-BE49-F238E27FC236}">
                  <a16:creationId xmlns:a16="http://schemas.microsoft.com/office/drawing/2014/main" id="{F2822839-B40C-0C47-9601-E46EA24774E5}"/>
                </a:ext>
              </a:extLst>
            </p:cNvPr>
            <p:cNvSpPr/>
            <p:nvPr/>
          </p:nvSpPr>
          <p:spPr>
            <a:xfrm>
              <a:off x="14957761" y="-1840373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349" name="任意多边形 77">
              <a:extLst>
                <a:ext uri="{FF2B5EF4-FFF2-40B4-BE49-F238E27FC236}">
                  <a16:creationId xmlns:a16="http://schemas.microsoft.com/office/drawing/2014/main" id="{8A368574-35D9-2543-A55D-FF5B76CC4B13}"/>
                </a:ext>
              </a:extLst>
            </p:cNvPr>
            <p:cNvSpPr/>
            <p:nvPr/>
          </p:nvSpPr>
          <p:spPr>
            <a:xfrm>
              <a:off x="15188373" y="-1295523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350" name="任意多边形 79">
              <a:extLst>
                <a:ext uri="{FF2B5EF4-FFF2-40B4-BE49-F238E27FC236}">
                  <a16:creationId xmlns:a16="http://schemas.microsoft.com/office/drawing/2014/main" id="{710BA261-D847-E14A-8C49-EAD17E5C09BC}"/>
                </a:ext>
              </a:extLst>
            </p:cNvPr>
            <p:cNvSpPr/>
            <p:nvPr/>
          </p:nvSpPr>
          <p:spPr>
            <a:xfrm>
              <a:off x="15350273" y="-726464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351" name="任意多边形 81">
              <a:extLst>
                <a:ext uri="{FF2B5EF4-FFF2-40B4-BE49-F238E27FC236}">
                  <a16:creationId xmlns:a16="http://schemas.microsoft.com/office/drawing/2014/main" id="{15230729-A55A-DA45-8FCA-70D9C126AAD9}"/>
                </a:ext>
              </a:extLst>
            </p:cNvPr>
            <p:cNvSpPr/>
            <p:nvPr/>
          </p:nvSpPr>
          <p:spPr>
            <a:xfrm>
              <a:off x="15441032" y="-141828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352" name="任意多边形 83">
              <a:extLst>
                <a:ext uri="{FF2B5EF4-FFF2-40B4-BE49-F238E27FC236}">
                  <a16:creationId xmlns:a16="http://schemas.microsoft.com/office/drawing/2014/main" id="{208D9671-CC38-594F-B59C-A58E06DB1A95}"/>
                </a:ext>
              </a:extLst>
            </p:cNvPr>
            <p:cNvSpPr/>
            <p:nvPr/>
          </p:nvSpPr>
          <p:spPr>
            <a:xfrm>
              <a:off x="15459249" y="449531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353" name="任意多边形 85">
              <a:extLst>
                <a:ext uri="{FF2B5EF4-FFF2-40B4-BE49-F238E27FC236}">
                  <a16:creationId xmlns:a16="http://schemas.microsoft.com/office/drawing/2014/main" id="{5426E934-EEFC-534C-BE56-824A253B1F05}"/>
                </a:ext>
              </a:extLst>
            </p:cNvPr>
            <p:cNvSpPr/>
            <p:nvPr/>
          </p:nvSpPr>
          <p:spPr>
            <a:xfrm>
              <a:off x="15404671" y="1038652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354" name="任意多边形 87">
              <a:extLst>
                <a:ext uri="{FF2B5EF4-FFF2-40B4-BE49-F238E27FC236}">
                  <a16:creationId xmlns:a16="http://schemas.microsoft.com/office/drawing/2014/main" id="{B1343B12-3682-A949-954B-C6B7DCBB1BFF}"/>
                </a:ext>
              </a:extLst>
            </p:cNvPr>
            <p:cNvSpPr/>
            <p:nvPr/>
          </p:nvSpPr>
          <p:spPr>
            <a:xfrm>
              <a:off x="15278093" y="1616597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355" name="任意多边形 89">
              <a:extLst>
                <a:ext uri="{FF2B5EF4-FFF2-40B4-BE49-F238E27FC236}">
                  <a16:creationId xmlns:a16="http://schemas.microsoft.com/office/drawing/2014/main" id="{F2988F9B-5BF0-8547-93AD-7B82870BFA5F}"/>
                </a:ext>
              </a:extLst>
            </p:cNvPr>
            <p:cNvSpPr/>
            <p:nvPr/>
          </p:nvSpPr>
          <p:spPr>
            <a:xfrm>
              <a:off x="15081455" y="2174617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356" name="任意多边形 91">
              <a:extLst>
                <a:ext uri="{FF2B5EF4-FFF2-40B4-BE49-F238E27FC236}">
                  <a16:creationId xmlns:a16="http://schemas.microsoft.com/office/drawing/2014/main" id="{A1D89579-B690-764B-8258-939EFF13B013}"/>
                </a:ext>
              </a:extLst>
            </p:cNvPr>
            <p:cNvSpPr/>
            <p:nvPr/>
          </p:nvSpPr>
          <p:spPr>
            <a:xfrm>
              <a:off x="14817747" y="2704240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357" name="任意多边形 93">
              <a:extLst>
                <a:ext uri="{FF2B5EF4-FFF2-40B4-BE49-F238E27FC236}">
                  <a16:creationId xmlns:a16="http://schemas.microsoft.com/office/drawing/2014/main" id="{102B9BE0-F985-554B-8F73-CE2F8E3D5FAF}"/>
                </a:ext>
              </a:extLst>
            </p:cNvPr>
            <p:cNvSpPr/>
            <p:nvPr/>
          </p:nvSpPr>
          <p:spPr>
            <a:xfrm>
              <a:off x="14490936" y="3197438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358" name="任意多边形 95">
              <a:extLst>
                <a:ext uri="{FF2B5EF4-FFF2-40B4-BE49-F238E27FC236}">
                  <a16:creationId xmlns:a16="http://schemas.microsoft.com/office/drawing/2014/main" id="{B67B64E6-725A-FD45-B299-72009FA756B9}"/>
                </a:ext>
              </a:extLst>
            </p:cNvPr>
            <p:cNvSpPr/>
            <p:nvPr/>
          </p:nvSpPr>
          <p:spPr>
            <a:xfrm>
              <a:off x="14105994" y="3646736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359" name="任意多边形 97">
              <a:extLst>
                <a:ext uri="{FF2B5EF4-FFF2-40B4-BE49-F238E27FC236}">
                  <a16:creationId xmlns:a16="http://schemas.microsoft.com/office/drawing/2014/main" id="{B90833EE-A2E6-0145-84B9-5CF79AB94875}"/>
                </a:ext>
              </a:extLst>
            </p:cNvPr>
            <p:cNvSpPr/>
            <p:nvPr/>
          </p:nvSpPr>
          <p:spPr>
            <a:xfrm>
              <a:off x="13668775" y="4045305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360" name="任意多边形 99">
              <a:extLst>
                <a:ext uri="{FF2B5EF4-FFF2-40B4-BE49-F238E27FC236}">
                  <a16:creationId xmlns:a16="http://schemas.microsoft.com/office/drawing/2014/main" id="{1304CC7A-A92E-FC44-8A3F-800C730FC036}"/>
                </a:ext>
              </a:extLst>
            </p:cNvPr>
            <p:cNvSpPr/>
            <p:nvPr/>
          </p:nvSpPr>
          <p:spPr>
            <a:xfrm>
              <a:off x="13185875" y="4387143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361" name="任意多边形 101">
              <a:extLst>
                <a:ext uri="{FF2B5EF4-FFF2-40B4-BE49-F238E27FC236}">
                  <a16:creationId xmlns:a16="http://schemas.microsoft.com/office/drawing/2014/main" id="{00E0CF8F-A709-D84B-899F-012301DC57FB}"/>
                </a:ext>
              </a:extLst>
            </p:cNvPr>
            <p:cNvSpPr/>
            <p:nvPr/>
          </p:nvSpPr>
          <p:spPr>
            <a:xfrm>
              <a:off x="12664621" y="4667055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362" name="任意多边形 103">
              <a:extLst>
                <a:ext uri="{FF2B5EF4-FFF2-40B4-BE49-F238E27FC236}">
                  <a16:creationId xmlns:a16="http://schemas.microsoft.com/office/drawing/2014/main" id="{E51C941F-8DFD-0241-8B24-E50565EA8A0C}"/>
                </a:ext>
              </a:extLst>
            </p:cNvPr>
            <p:cNvSpPr/>
            <p:nvPr/>
          </p:nvSpPr>
          <p:spPr>
            <a:xfrm>
              <a:off x="12112923" y="4880776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363" name="任意多边形 105">
              <a:extLst>
                <a:ext uri="{FF2B5EF4-FFF2-40B4-BE49-F238E27FC236}">
                  <a16:creationId xmlns:a16="http://schemas.microsoft.com/office/drawing/2014/main" id="{11CCA434-C6AC-6647-843D-919477D84542}"/>
                </a:ext>
              </a:extLst>
            </p:cNvPr>
            <p:cNvSpPr/>
            <p:nvPr/>
          </p:nvSpPr>
          <p:spPr>
            <a:xfrm>
              <a:off x="11539169" y="5025085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364" name="任意多边形 107">
              <a:extLst>
                <a:ext uri="{FF2B5EF4-FFF2-40B4-BE49-F238E27FC236}">
                  <a16:creationId xmlns:a16="http://schemas.microsoft.com/office/drawing/2014/main" id="{A151BE5E-3A80-E14E-999D-484CCF5BA790}"/>
                </a:ext>
              </a:extLst>
            </p:cNvPr>
            <p:cNvSpPr/>
            <p:nvPr/>
          </p:nvSpPr>
          <p:spPr>
            <a:xfrm>
              <a:off x="10952012" y="5097796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365" name="任意多边形 109">
              <a:extLst>
                <a:ext uri="{FF2B5EF4-FFF2-40B4-BE49-F238E27FC236}">
                  <a16:creationId xmlns:a16="http://schemas.microsoft.com/office/drawing/2014/main" id="{6CD11679-0599-6647-A9DA-4C6D9968513C}"/>
                </a:ext>
              </a:extLst>
            </p:cNvPr>
            <p:cNvSpPr/>
            <p:nvPr/>
          </p:nvSpPr>
          <p:spPr>
            <a:xfrm>
              <a:off x="10360359" y="5097796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366" name="任意多边形 111">
              <a:extLst>
                <a:ext uri="{FF2B5EF4-FFF2-40B4-BE49-F238E27FC236}">
                  <a16:creationId xmlns:a16="http://schemas.microsoft.com/office/drawing/2014/main" id="{1526DD58-72D9-FF4C-9F7C-52EBB3176D01}"/>
                </a:ext>
              </a:extLst>
            </p:cNvPr>
            <p:cNvSpPr/>
            <p:nvPr/>
          </p:nvSpPr>
          <p:spPr>
            <a:xfrm>
              <a:off x="9773192" y="5025085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367" name="任意多边形 113">
              <a:extLst>
                <a:ext uri="{FF2B5EF4-FFF2-40B4-BE49-F238E27FC236}">
                  <a16:creationId xmlns:a16="http://schemas.microsoft.com/office/drawing/2014/main" id="{9381EFA1-1510-4C46-BCAA-0BC1E23F1EAE}"/>
                </a:ext>
              </a:extLst>
            </p:cNvPr>
            <p:cNvSpPr/>
            <p:nvPr/>
          </p:nvSpPr>
          <p:spPr>
            <a:xfrm>
              <a:off x="9199427" y="4880776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368" name="任意多边形 115">
              <a:extLst>
                <a:ext uri="{FF2B5EF4-FFF2-40B4-BE49-F238E27FC236}">
                  <a16:creationId xmlns:a16="http://schemas.microsoft.com/office/drawing/2014/main" id="{BCA397B3-3E85-9748-BB07-F3D71B686AA1}"/>
                </a:ext>
              </a:extLst>
            </p:cNvPr>
            <p:cNvSpPr/>
            <p:nvPr/>
          </p:nvSpPr>
          <p:spPr>
            <a:xfrm>
              <a:off x="8647730" y="4667054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369" name="任意多边形 117">
              <a:extLst>
                <a:ext uri="{FF2B5EF4-FFF2-40B4-BE49-F238E27FC236}">
                  <a16:creationId xmlns:a16="http://schemas.microsoft.com/office/drawing/2014/main" id="{509CC750-D4C2-BF41-9C34-AACD785CA064}"/>
                </a:ext>
              </a:extLst>
            </p:cNvPr>
            <p:cNvSpPr/>
            <p:nvPr/>
          </p:nvSpPr>
          <p:spPr>
            <a:xfrm>
              <a:off x="8126486" y="4387143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370" name="任意多边形 119">
              <a:extLst>
                <a:ext uri="{FF2B5EF4-FFF2-40B4-BE49-F238E27FC236}">
                  <a16:creationId xmlns:a16="http://schemas.microsoft.com/office/drawing/2014/main" id="{D59BDD96-893A-FB49-9A88-B174F2720968}"/>
                </a:ext>
              </a:extLst>
            </p:cNvPr>
            <p:cNvSpPr/>
            <p:nvPr/>
          </p:nvSpPr>
          <p:spPr>
            <a:xfrm>
              <a:off x="7643576" y="4045305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371" name="任意多边形 121">
              <a:extLst>
                <a:ext uri="{FF2B5EF4-FFF2-40B4-BE49-F238E27FC236}">
                  <a16:creationId xmlns:a16="http://schemas.microsoft.com/office/drawing/2014/main" id="{8767FB81-79E0-3544-8F47-25B64289B347}"/>
                </a:ext>
              </a:extLst>
            </p:cNvPr>
            <p:cNvSpPr/>
            <p:nvPr/>
          </p:nvSpPr>
          <p:spPr>
            <a:xfrm>
              <a:off x="7206357" y="3646736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372" name="任意多边形 123">
              <a:extLst>
                <a:ext uri="{FF2B5EF4-FFF2-40B4-BE49-F238E27FC236}">
                  <a16:creationId xmlns:a16="http://schemas.microsoft.com/office/drawing/2014/main" id="{7764EBC0-4683-064F-810B-2F184F24192C}"/>
                </a:ext>
              </a:extLst>
            </p:cNvPr>
            <p:cNvSpPr/>
            <p:nvPr/>
          </p:nvSpPr>
          <p:spPr>
            <a:xfrm>
              <a:off x="6821416" y="3197438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373" name="任意多边形 125">
              <a:extLst>
                <a:ext uri="{FF2B5EF4-FFF2-40B4-BE49-F238E27FC236}">
                  <a16:creationId xmlns:a16="http://schemas.microsoft.com/office/drawing/2014/main" id="{C2B12B06-54EC-7240-9564-52162A320ECD}"/>
                </a:ext>
              </a:extLst>
            </p:cNvPr>
            <p:cNvSpPr/>
            <p:nvPr/>
          </p:nvSpPr>
          <p:spPr>
            <a:xfrm>
              <a:off x="6494615" y="2704240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374" name="任意多边形 127">
              <a:extLst>
                <a:ext uri="{FF2B5EF4-FFF2-40B4-BE49-F238E27FC236}">
                  <a16:creationId xmlns:a16="http://schemas.microsoft.com/office/drawing/2014/main" id="{F3EC1074-CF0F-4D4D-B01B-D3B3E5741E96}"/>
                </a:ext>
              </a:extLst>
            </p:cNvPr>
            <p:cNvSpPr/>
            <p:nvPr/>
          </p:nvSpPr>
          <p:spPr>
            <a:xfrm>
              <a:off x="6230908" y="2174617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375" name="任意多边形 129">
              <a:extLst>
                <a:ext uri="{FF2B5EF4-FFF2-40B4-BE49-F238E27FC236}">
                  <a16:creationId xmlns:a16="http://schemas.microsoft.com/office/drawing/2014/main" id="{CF1D4698-2E82-3B49-A42C-28F627EB02F9}"/>
                </a:ext>
              </a:extLst>
            </p:cNvPr>
            <p:cNvSpPr/>
            <p:nvPr/>
          </p:nvSpPr>
          <p:spPr>
            <a:xfrm>
              <a:off x="6034259" y="1616597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376" name="任意多边形 131">
              <a:extLst>
                <a:ext uri="{FF2B5EF4-FFF2-40B4-BE49-F238E27FC236}">
                  <a16:creationId xmlns:a16="http://schemas.microsoft.com/office/drawing/2014/main" id="{69D3E2CC-4D51-554D-8FEB-E463571897E3}"/>
                </a:ext>
              </a:extLst>
            </p:cNvPr>
            <p:cNvSpPr/>
            <p:nvPr/>
          </p:nvSpPr>
          <p:spPr>
            <a:xfrm>
              <a:off x="5907692" y="1038652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377" name="任意多边形 133">
              <a:extLst>
                <a:ext uri="{FF2B5EF4-FFF2-40B4-BE49-F238E27FC236}">
                  <a16:creationId xmlns:a16="http://schemas.microsoft.com/office/drawing/2014/main" id="{12BCEB71-B3F0-7748-A4E6-E684894D206B}"/>
                </a:ext>
              </a:extLst>
            </p:cNvPr>
            <p:cNvSpPr/>
            <p:nvPr/>
          </p:nvSpPr>
          <p:spPr>
            <a:xfrm>
              <a:off x="5853103" y="449531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378" name="任意多边形 135">
              <a:extLst>
                <a:ext uri="{FF2B5EF4-FFF2-40B4-BE49-F238E27FC236}">
                  <a16:creationId xmlns:a16="http://schemas.microsoft.com/office/drawing/2014/main" id="{512B7DAB-B4B3-7C4D-AD11-13EE2C7AA025}"/>
                </a:ext>
              </a:extLst>
            </p:cNvPr>
            <p:cNvSpPr/>
            <p:nvPr/>
          </p:nvSpPr>
          <p:spPr>
            <a:xfrm>
              <a:off x="5871331" y="-141828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379" name="任意多边形 137">
              <a:extLst>
                <a:ext uri="{FF2B5EF4-FFF2-40B4-BE49-F238E27FC236}">
                  <a16:creationId xmlns:a16="http://schemas.microsoft.com/office/drawing/2014/main" id="{81E114EE-030C-904F-A5F8-65995FCD41BB}"/>
                </a:ext>
              </a:extLst>
            </p:cNvPr>
            <p:cNvSpPr/>
            <p:nvPr/>
          </p:nvSpPr>
          <p:spPr>
            <a:xfrm>
              <a:off x="5962079" y="-726464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380" name="任意多边形 139">
              <a:extLst>
                <a:ext uri="{FF2B5EF4-FFF2-40B4-BE49-F238E27FC236}">
                  <a16:creationId xmlns:a16="http://schemas.microsoft.com/office/drawing/2014/main" id="{BD2561EC-854E-6D4F-885A-52CB41D19CE0}"/>
                </a:ext>
              </a:extLst>
            </p:cNvPr>
            <p:cNvSpPr/>
            <p:nvPr/>
          </p:nvSpPr>
          <p:spPr>
            <a:xfrm>
              <a:off x="6123989" y="-1295523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381" name="任意多边形 141">
              <a:extLst>
                <a:ext uri="{FF2B5EF4-FFF2-40B4-BE49-F238E27FC236}">
                  <a16:creationId xmlns:a16="http://schemas.microsoft.com/office/drawing/2014/main" id="{B3955703-8652-F048-88A4-7340D13327E4}"/>
                </a:ext>
              </a:extLst>
            </p:cNvPr>
            <p:cNvSpPr/>
            <p:nvPr/>
          </p:nvSpPr>
          <p:spPr>
            <a:xfrm>
              <a:off x="6354591" y="-1840373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382" name="任意多边形 143">
              <a:extLst>
                <a:ext uri="{FF2B5EF4-FFF2-40B4-BE49-F238E27FC236}">
                  <a16:creationId xmlns:a16="http://schemas.microsoft.com/office/drawing/2014/main" id="{49A287D4-9D67-2A4C-A95E-7AB24AA65CCA}"/>
                </a:ext>
              </a:extLst>
            </p:cNvPr>
            <p:cNvSpPr/>
            <p:nvPr/>
          </p:nvSpPr>
          <p:spPr>
            <a:xfrm>
              <a:off x="6650428" y="-2352754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383" name="任意多边形 145">
              <a:extLst>
                <a:ext uri="{FF2B5EF4-FFF2-40B4-BE49-F238E27FC236}">
                  <a16:creationId xmlns:a16="http://schemas.microsoft.com/office/drawing/2014/main" id="{83FABB48-9E46-2F4B-8E09-63156BA5CE10}"/>
                </a:ext>
              </a:extLst>
            </p:cNvPr>
            <p:cNvSpPr/>
            <p:nvPr/>
          </p:nvSpPr>
          <p:spPr>
            <a:xfrm>
              <a:off x="7006972" y="-2824893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384" name="任意多边形 147">
              <a:extLst>
                <a:ext uri="{FF2B5EF4-FFF2-40B4-BE49-F238E27FC236}">
                  <a16:creationId xmlns:a16="http://schemas.microsoft.com/office/drawing/2014/main" id="{3116207E-4735-3B41-BC91-A8E00E27A3F7}"/>
                </a:ext>
              </a:extLst>
            </p:cNvPr>
            <p:cNvSpPr/>
            <p:nvPr/>
          </p:nvSpPr>
          <p:spPr>
            <a:xfrm>
              <a:off x="7418826" y="-3249643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385" name="任意多边形 149">
              <a:extLst>
                <a:ext uri="{FF2B5EF4-FFF2-40B4-BE49-F238E27FC236}">
                  <a16:creationId xmlns:a16="http://schemas.microsoft.com/office/drawing/2014/main" id="{2DA0D453-79E0-6640-8D53-9A47AABB2755}"/>
                </a:ext>
              </a:extLst>
            </p:cNvPr>
            <p:cNvSpPr/>
            <p:nvPr/>
          </p:nvSpPr>
          <p:spPr>
            <a:xfrm>
              <a:off x="7879776" y="-3620557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386" name="任意多边形 151">
              <a:extLst>
                <a:ext uri="{FF2B5EF4-FFF2-40B4-BE49-F238E27FC236}">
                  <a16:creationId xmlns:a16="http://schemas.microsoft.com/office/drawing/2014/main" id="{DDE030F6-425E-4E4E-9BA0-25DD87B3F1C4}"/>
                </a:ext>
              </a:extLst>
            </p:cNvPr>
            <p:cNvSpPr/>
            <p:nvPr/>
          </p:nvSpPr>
          <p:spPr>
            <a:xfrm>
              <a:off x="8382802" y="-3932015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8193" tIns="28193" rIns="28193" bIns="28193" numCol="1" spcCol="1270" anchor="ctr" anchorCtr="0">
              <a:noAutofit/>
            </a:bodyPr>
            <a:lstStyle/>
            <a:p>
              <a:pPr algn="ctr" defTabSz="16668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375">
                <a:solidFill>
                  <a:schemeClr val="tx1"/>
                </a:solidFill>
              </a:endParaRPr>
            </a:p>
          </p:txBody>
        </p:sp>
        <p:sp>
          <p:nvSpPr>
            <p:cNvPr id="387" name="任意多边形 153">
              <a:extLst>
                <a:ext uri="{FF2B5EF4-FFF2-40B4-BE49-F238E27FC236}">
                  <a16:creationId xmlns:a16="http://schemas.microsoft.com/office/drawing/2014/main" id="{7D1B781B-34F0-E844-B665-8A52CDBD0445}"/>
                </a:ext>
              </a:extLst>
            </p:cNvPr>
            <p:cNvSpPr/>
            <p:nvPr/>
          </p:nvSpPr>
          <p:spPr>
            <a:xfrm>
              <a:off x="8920291" y="-4179298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8193" tIns="28193" rIns="28193" bIns="28193" numCol="1" spcCol="1270" anchor="ctr" anchorCtr="0">
              <a:noAutofit/>
            </a:bodyPr>
            <a:lstStyle/>
            <a:p>
              <a:pPr algn="ctr" defTabSz="16668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375">
                <a:solidFill>
                  <a:schemeClr val="tx1"/>
                </a:solidFill>
              </a:endParaRPr>
            </a:p>
          </p:txBody>
        </p:sp>
        <p:sp>
          <p:nvSpPr>
            <p:cNvPr id="388" name="任意多边形 155">
              <a:extLst>
                <a:ext uri="{FF2B5EF4-FFF2-40B4-BE49-F238E27FC236}">
                  <a16:creationId xmlns:a16="http://schemas.microsoft.com/office/drawing/2014/main" id="{CA142F34-7ECD-4C45-83BE-8D00571DE848}"/>
                </a:ext>
              </a:extLst>
            </p:cNvPr>
            <p:cNvSpPr/>
            <p:nvPr/>
          </p:nvSpPr>
          <p:spPr>
            <a:xfrm>
              <a:off x="9484077" y="-4358663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8193" tIns="28193" rIns="28193" bIns="28193" numCol="1" spcCol="1270" anchor="ctr" anchorCtr="0">
              <a:noAutofit/>
            </a:bodyPr>
            <a:lstStyle/>
            <a:p>
              <a:pPr algn="ctr" defTabSz="16668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375">
                <a:solidFill>
                  <a:schemeClr val="tx1"/>
                </a:solidFill>
              </a:endParaRPr>
            </a:p>
          </p:txBody>
        </p:sp>
        <p:sp>
          <p:nvSpPr>
            <p:cNvPr id="389" name="任意多边形 157">
              <a:extLst>
                <a:ext uri="{FF2B5EF4-FFF2-40B4-BE49-F238E27FC236}">
                  <a16:creationId xmlns:a16="http://schemas.microsoft.com/office/drawing/2014/main" id="{E4C7C920-F8D0-E04D-98E7-CBD43296564C}"/>
                </a:ext>
              </a:extLst>
            </p:cNvPr>
            <p:cNvSpPr/>
            <p:nvPr/>
          </p:nvSpPr>
          <p:spPr>
            <a:xfrm>
              <a:off x="10065646" y="-4467374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8193" tIns="28193" rIns="28193" bIns="28193" numCol="1" spcCol="1270" anchor="ctr" anchorCtr="0">
              <a:noAutofit/>
            </a:bodyPr>
            <a:lstStyle/>
            <a:p>
              <a:pPr algn="ctr" defTabSz="16668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375">
                <a:solidFill>
                  <a:schemeClr val="tx1"/>
                </a:solidFill>
              </a:endParaRPr>
            </a:p>
          </p:txBody>
        </p:sp>
      </p:grpSp>
      <p:grpSp>
        <p:nvGrpSpPr>
          <p:cNvPr id="390" name="组合 389">
            <a:extLst>
              <a:ext uri="{FF2B5EF4-FFF2-40B4-BE49-F238E27FC236}">
                <a16:creationId xmlns:a16="http://schemas.microsoft.com/office/drawing/2014/main" id="{E058FFFB-B3B4-044B-8310-EDE17AE472AF}"/>
              </a:ext>
            </a:extLst>
          </p:cNvPr>
          <p:cNvGrpSpPr/>
          <p:nvPr/>
        </p:nvGrpSpPr>
        <p:grpSpPr>
          <a:xfrm>
            <a:off x="2332186" y="1750497"/>
            <a:ext cx="542580" cy="581963"/>
            <a:chOff x="4981968" y="4909761"/>
            <a:chExt cx="561350" cy="602097"/>
          </a:xfrm>
          <a:solidFill>
            <a:schemeClr val="bg1"/>
          </a:solidFill>
          <a:effectLst>
            <a:glow rad="50800">
              <a:schemeClr val="bg1">
                <a:alpha val="10000"/>
              </a:schemeClr>
            </a:glow>
          </a:effectLst>
        </p:grpSpPr>
        <p:sp>
          <p:nvSpPr>
            <p:cNvPr id="391" name="任意多边形 434">
              <a:extLst>
                <a:ext uri="{FF2B5EF4-FFF2-40B4-BE49-F238E27FC236}">
                  <a16:creationId xmlns:a16="http://schemas.microsoft.com/office/drawing/2014/main" id="{0D787789-93FB-6A4E-9E74-E8E3075A7B94}"/>
                </a:ext>
              </a:extLst>
            </p:cNvPr>
            <p:cNvSpPr/>
            <p:nvPr/>
          </p:nvSpPr>
          <p:spPr>
            <a:xfrm>
              <a:off x="4981968" y="4909761"/>
              <a:ext cx="561350" cy="194436"/>
            </a:xfrm>
            <a:custGeom>
              <a:avLst/>
              <a:gdLst>
                <a:gd name="connsiteX0" fmla="*/ 280675 w 561350"/>
                <a:gd name="connsiteY0" fmla="*/ 0 h 194436"/>
                <a:gd name="connsiteX1" fmla="*/ 558070 w 561350"/>
                <a:gd name="connsiteY1" fmla="*/ 183869 h 194436"/>
                <a:gd name="connsiteX2" fmla="*/ 561350 w 561350"/>
                <a:gd name="connsiteY2" fmla="*/ 194436 h 194436"/>
                <a:gd name="connsiteX3" fmla="*/ 528660 w 561350"/>
                <a:gd name="connsiteY3" fmla="*/ 194436 h 194436"/>
                <a:gd name="connsiteX4" fmla="*/ 504584 w 561350"/>
                <a:gd name="connsiteY4" fmla="*/ 150079 h 194436"/>
                <a:gd name="connsiteX5" fmla="*/ 280675 w 561350"/>
                <a:gd name="connsiteY5" fmla="*/ 31028 h 194436"/>
                <a:gd name="connsiteX6" fmla="*/ 56766 w 561350"/>
                <a:gd name="connsiteY6" fmla="*/ 150079 h 194436"/>
                <a:gd name="connsiteX7" fmla="*/ 32690 w 561350"/>
                <a:gd name="connsiteY7" fmla="*/ 194436 h 194436"/>
                <a:gd name="connsiteX8" fmla="*/ 0 w 561350"/>
                <a:gd name="connsiteY8" fmla="*/ 194436 h 194436"/>
                <a:gd name="connsiteX9" fmla="*/ 3280 w 561350"/>
                <a:gd name="connsiteY9" fmla="*/ 183869 h 194436"/>
                <a:gd name="connsiteX10" fmla="*/ 280675 w 561350"/>
                <a:gd name="connsiteY10" fmla="*/ 0 h 194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61350" h="194436">
                  <a:moveTo>
                    <a:pt x="280675" y="0"/>
                  </a:moveTo>
                  <a:cubicBezTo>
                    <a:pt x="405375" y="0"/>
                    <a:pt x="512368" y="75817"/>
                    <a:pt x="558070" y="183869"/>
                  </a:cubicBezTo>
                  <a:lnTo>
                    <a:pt x="561350" y="194436"/>
                  </a:lnTo>
                  <a:lnTo>
                    <a:pt x="528660" y="194436"/>
                  </a:lnTo>
                  <a:lnTo>
                    <a:pt x="504584" y="150079"/>
                  </a:lnTo>
                  <a:cubicBezTo>
                    <a:pt x="456059" y="78252"/>
                    <a:pt x="373882" y="31028"/>
                    <a:pt x="280675" y="31028"/>
                  </a:cubicBezTo>
                  <a:cubicBezTo>
                    <a:pt x="187468" y="31028"/>
                    <a:pt x="105292" y="78252"/>
                    <a:pt x="56766" y="150079"/>
                  </a:cubicBezTo>
                  <a:lnTo>
                    <a:pt x="32690" y="194436"/>
                  </a:lnTo>
                  <a:lnTo>
                    <a:pt x="0" y="194436"/>
                  </a:lnTo>
                  <a:lnTo>
                    <a:pt x="3280" y="183869"/>
                  </a:lnTo>
                  <a:cubicBezTo>
                    <a:pt x="48983" y="75817"/>
                    <a:pt x="155975" y="0"/>
                    <a:pt x="280675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schemeClr val="tx1"/>
                </a:solidFill>
              </a:endParaRPr>
            </a:p>
          </p:txBody>
        </p:sp>
        <p:sp>
          <p:nvSpPr>
            <p:cNvPr id="392" name="任意多边形 435">
              <a:extLst>
                <a:ext uri="{FF2B5EF4-FFF2-40B4-BE49-F238E27FC236}">
                  <a16:creationId xmlns:a16="http://schemas.microsoft.com/office/drawing/2014/main" id="{4636372B-7B07-FD47-93C3-7359EB73D0A9}"/>
                </a:ext>
              </a:extLst>
            </p:cNvPr>
            <p:cNvSpPr/>
            <p:nvPr/>
          </p:nvSpPr>
          <p:spPr>
            <a:xfrm>
              <a:off x="5028091" y="5397417"/>
              <a:ext cx="132191" cy="92909"/>
            </a:xfrm>
            <a:custGeom>
              <a:avLst/>
              <a:gdLst>
                <a:gd name="connsiteX0" fmla="*/ 0 w 132191"/>
                <a:gd name="connsiteY0" fmla="*/ 0 h 92909"/>
                <a:gd name="connsiteX1" fmla="*/ 40042 w 132191"/>
                <a:gd name="connsiteY1" fmla="*/ 0 h 92909"/>
                <a:gd name="connsiteX2" fmla="*/ 43618 w 132191"/>
                <a:gd name="connsiteY2" fmla="*/ 4334 h 92909"/>
                <a:gd name="connsiteX3" fmla="*/ 129449 w 132191"/>
                <a:gd name="connsiteY3" fmla="*/ 62202 h 92909"/>
                <a:gd name="connsiteX4" fmla="*/ 132191 w 132191"/>
                <a:gd name="connsiteY4" fmla="*/ 63053 h 92909"/>
                <a:gd name="connsiteX5" fmla="*/ 124191 w 132191"/>
                <a:gd name="connsiteY5" fmla="*/ 92909 h 92909"/>
                <a:gd name="connsiteX6" fmla="*/ 117372 w 132191"/>
                <a:gd name="connsiteY6" fmla="*/ 90792 h 92909"/>
                <a:gd name="connsiteX7" fmla="*/ 21678 w 132191"/>
                <a:gd name="connsiteY7" fmla="*/ 26274 h 92909"/>
                <a:gd name="connsiteX8" fmla="*/ 0 w 132191"/>
                <a:gd name="connsiteY8" fmla="*/ 0 h 92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2191" h="92909">
                  <a:moveTo>
                    <a:pt x="0" y="0"/>
                  </a:moveTo>
                  <a:lnTo>
                    <a:pt x="40042" y="0"/>
                  </a:lnTo>
                  <a:lnTo>
                    <a:pt x="43618" y="4334"/>
                  </a:lnTo>
                  <a:cubicBezTo>
                    <a:pt x="68051" y="28767"/>
                    <a:pt x="97144" y="48539"/>
                    <a:pt x="129449" y="62202"/>
                  </a:cubicBezTo>
                  <a:lnTo>
                    <a:pt x="132191" y="63053"/>
                  </a:lnTo>
                  <a:lnTo>
                    <a:pt x="124191" y="92909"/>
                  </a:lnTo>
                  <a:lnTo>
                    <a:pt x="117372" y="90792"/>
                  </a:lnTo>
                  <a:cubicBezTo>
                    <a:pt x="81354" y="75558"/>
                    <a:pt x="48918" y="53514"/>
                    <a:pt x="21678" y="26274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schemeClr val="tx1"/>
                </a:solidFill>
              </a:endParaRPr>
            </a:p>
          </p:txBody>
        </p:sp>
        <p:sp>
          <p:nvSpPr>
            <p:cNvPr id="393" name="任意多边形 436">
              <a:extLst>
                <a:ext uri="{FF2B5EF4-FFF2-40B4-BE49-F238E27FC236}">
                  <a16:creationId xmlns:a16="http://schemas.microsoft.com/office/drawing/2014/main" id="{66546704-B451-0E4B-B58F-2C522BAFCEE3}"/>
                </a:ext>
              </a:extLst>
            </p:cNvPr>
            <p:cNvSpPr/>
            <p:nvPr/>
          </p:nvSpPr>
          <p:spPr>
            <a:xfrm>
              <a:off x="5195981" y="5397408"/>
              <a:ext cx="301221" cy="114450"/>
            </a:xfrm>
            <a:custGeom>
              <a:avLst/>
              <a:gdLst>
                <a:gd name="connsiteX0" fmla="*/ 261179 w 301221"/>
                <a:gd name="connsiteY0" fmla="*/ 0 h 114450"/>
                <a:gd name="connsiteX1" fmla="*/ 301221 w 301221"/>
                <a:gd name="connsiteY1" fmla="*/ 0 h 114450"/>
                <a:gd name="connsiteX2" fmla="*/ 279543 w 301221"/>
                <a:gd name="connsiteY2" fmla="*/ 26274 h 114450"/>
                <a:gd name="connsiteX3" fmla="*/ 66666 w 301221"/>
                <a:gd name="connsiteY3" fmla="*/ 114450 h 114450"/>
                <a:gd name="connsiteX4" fmla="*/ 5993 w 301221"/>
                <a:gd name="connsiteY4" fmla="*/ 108334 h 114450"/>
                <a:gd name="connsiteX5" fmla="*/ 0 w 301221"/>
                <a:gd name="connsiteY5" fmla="*/ 106474 h 114450"/>
                <a:gd name="connsiteX6" fmla="*/ 8000 w 301221"/>
                <a:gd name="connsiteY6" fmla="*/ 76618 h 114450"/>
                <a:gd name="connsiteX7" fmla="*/ 12247 w 301221"/>
                <a:gd name="connsiteY7" fmla="*/ 77936 h 114450"/>
                <a:gd name="connsiteX8" fmla="*/ 66666 w 301221"/>
                <a:gd name="connsiteY8" fmla="*/ 83422 h 114450"/>
                <a:gd name="connsiteX9" fmla="*/ 257603 w 301221"/>
                <a:gd name="connsiteY9" fmla="*/ 4334 h 114450"/>
                <a:gd name="connsiteX10" fmla="*/ 261179 w 301221"/>
                <a:gd name="connsiteY10" fmla="*/ 0 h 114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1221" h="114450">
                  <a:moveTo>
                    <a:pt x="261179" y="0"/>
                  </a:moveTo>
                  <a:lnTo>
                    <a:pt x="301221" y="0"/>
                  </a:lnTo>
                  <a:lnTo>
                    <a:pt x="279543" y="26274"/>
                  </a:lnTo>
                  <a:cubicBezTo>
                    <a:pt x="225063" y="80754"/>
                    <a:pt x="149800" y="114450"/>
                    <a:pt x="66666" y="114450"/>
                  </a:cubicBezTo>
                  <a:cubicBezTo>
                    <a:pt x="45883" y="114450"/>
                    <a:pt x="25592" y="112344"/>
                    <a:pt x="5993" y="108334"/>
                  </a:cubicBezTo>
                  <a:lnTo>
                    <a:pt x="0" y="106474"/>
                  </a:lnTo>
                  <a:lnTo>
                    <a:pt x="8000" y="76618"/>
                  </a:lnTo>
                  <a:lnTo>
                    <a:pt x="12247" y="77936"/>
                  </a:lnTo>
                  <a:cubicBezTo>
                    <a:pt x="29825" y="81533"/>
                    <a:pt x="48025" y="83422"/>
                    <a:pt x="66666" y="83422"/>
                  </a:cubicBezTo>
                  <a:cubicBezTo>
                    <a:pt x="141232" y="83422"/>
                    <a:pt x="208738" y="53199"/>
                    <a:pt x="257603" y="4334"/>
                  </a:cubicBezTo>
                  <a:lnTo>
                    <a:pt x="261179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schemeClr val="tx1"/>
                </a:solidFill>
              </a:endParaRPr>
            </a:p>
          </p:txBody>
        </p:sp>
      </p:grpSp>
      <p:sp>
        <p:nvSpPr>
          <p:cNvPr id="394" name="椭圆 393">
            <a:extLst>
              <a:ext uri="{FF2B5EF4-FFF2-40B4-BE49-F238E27FC236}">
                <a16:creationId xmlns:a16="http://schemas.microsoft.com/office/drawing/2014/main" id="{C9E898F5-516A-604F-AC98-33D51C6AF884}"/>
              </a:ext>
            </a:extLst>
          </p:cNvPr>
          <p:cNvSpPr/>
          <p:nvPr/>
        </p:nvSpPr>
        <p:spPr>
          <a:xfrm>
            <a:off x="2240511" y="2436249"/>
            <a:ext cx="743628" cy="743627"/>
          </a:xfrm>
          <a:prstGeom prst="ellipse">
            <a:avLst/>
          </a:prstGeom>
          <a:gradFill flip="none" rotWithShape="1">
            <a:gsLst>
              <a:gs pos="65000">
                <a:srgbClr val="0D69FF">
                  <a:alpha val="0"/>
                </a:srgbClr>
              </a:gs>
              <a:gs pos="100000">
                <a:srgbClr val="0D69F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schemeClr val="tx1"/>
              </a:solidFill>
            </a:endParaRPr>
          </a:p>
        </p:txBody>
      </p:sp>
      <p:sp>
        <p:nvSpPr>
          <p:cNvPr id="395" name="椭圆 394">
            <a:extLst>
              <a:ext uri="{FF2B5EF4-FFF2-40B4-BE49-F238E27FC236}">
                <a16:creationId xmlns:a16="http://schemas.microsoft.com/office/drawing/2014/main" id="{CA97FC4A-4882-FF4E-B2F7-5D893A0AA47D}"/>
              </a:ext>
            </a:extLst>
          </p:cNvPr>
          <p:cNvSpPr/>
          <p:nvPr/>
        </p:nvSpPr>
        <p:spPr>
          <a:xfrm>
            <a:off x="2295886" y="2491625"/>
            <a:ext cx="632879" cy="632877"/>
          </a:xfrm>
          <a:prstGeom prst="ellipse">
            <a:avLst/>
          </a:prstGeom>
          <a:noFill/>
          <a:ln>
            <a:solidFill>
              <a:srgbClr val="62FFFF"/>
            </a:solidFill>
          </a:ln>
          <a:effectLst>
            <a:glow rad="38100">
              <a:srgbClr val="01E2BC">
                <a:alpha val="1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schemeClr val="tx1"/>
              </a:solidFill>
            </a:endParaRPr>
          </a:p>
        </p:txBody>
      </p:sp>
      <p:grpSp>
        <p:nvGrpSpPr>
          <p:cNvPr id="396" name="组合 395">
            <a:extLst>
              <a:ext uri="{FF2B5EF4-FFF2-40B4-BE49-F238E27FC236}">
                <a16:creationId xmlns:a16="http://schemas.microsoft.com/office/drawing/2014/main" id="{31DEE770-0BCC-BB44-9F15-CA2C9A57CEDC}"/>
              </a:ext>
            </a:extLst>
          </p:cNvPr>
          <p:cNvGrpSpPr/>
          <p:nvPr/>
        </p:nvGrpSpPr>
        <p:grpSpPr>
          <a:xfrm>
            <a:off x="2363830" y="2559685"/>
            <a:ext cx="496991" cy="496757"/>
            <a:chOff x="5853103" y="-4503799"/>
            <a:chExt cx="9790876" cy="9786315"/>
          </a:xfrm>
          <a:solidFill>
            <a:srgbClr val="01E2BC"/>
          </a:solidFill>
        </p:grpSpPr>
        <p:sp>
          <p:nvSpPr>
            <p:cNvPr id="397" name="任意多边形 57">
              <a:extLst>
                <a:ext uri="{FF2B5EF4-FFF2-40B4-BE49-F238E27FC236}">
                  <a16:creationId xmlns:a16="http://schemas.microsoft.com/office/drawing/2014/main" id="{4C68DD40-E42C-0D43-91AE-2185D8FCD891}"/>
                </a:ext>
              </a:extLst>
            </p:cNvPr>
            <p:cNvSpPr/>
            <p:nvPr/>
          </p:nvSpPr>
          <p:spPr>
            <a:xfrm>
              <a:off x="10656176" y="-4503799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8193" tIns="28193" rIns="28193" bIns="28193" numCol="1" spcCol="1270" anchor="ctr" anchorCtr="0">
              <a:noAutofit/>
            </a:bodyPr>
            <a:lstStyle/>
            <a:p>
              <a:pPr algn="ctr" defTabSz="16668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375">
                <a:solidFill>
                  <a:schemeClr val="tx1"/>
                </a:solidFill>
              </a:endParaRPr>
            </a:p>
          </p:txBody>
        </p:sp>
        <p:sp>
          <p:nvSpPr>
            <p:cNvPr id="398" name="任意多边形 59">
              <a:extLst>
                <a:ext uri="{FF2B5EF4-FFF2-40B4-BE49-F238E27FC236}">
                  <a16:creationId xmlns:a16="http://schemas.microsoft.com/office/drawing/2014/main" id="{8D77ED2C-C3AD-624A-8791-BF1DFA8581DA}"/>
                </a:ext>
              </a:extLst>
            </p:cNvPr>
            <p:cNvSpPr/>
            <p:nvPr/>
          </p:nvSpPr>
          <p:spPr>
            <a:xfrm>
              <a:off x="11246705" y="-4467385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399" name="任意多边形 61">
              <a:extLst>
                <a:ext uri="{FF2B5EF4-FFF2-40B4-BE49-F238E27FC236}">
                  <a16:creationId xmlns:a16="http://schemas.microsoft.com/office/drawing/2014/main" id="{961BBEA9-71D2-C740-B7BE-7A8EA7AF6E17}"/>
                </a:ext>
              </a:extLst>
            </p:cNvPr>
            <p:cNvSpPr/>
            <p:nvPr/>
          </p:nvSpPr>
          <p:spPr>
            <a:xfrm>
              <a:off x="11828274" y="-4358663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00" name="任意多边形 63">
              <a:extLst>
                <a:ext uri="{FF2B5EF4-FFF2-40B4-BE49-F238E27FC236}">
                  <a16:creationId xmlns:a16="http://schemas.microsoft.com/office/drawing/2014/main" id="{6B5442F8-D21F-2346-97D1-58EF87649980}"/>
                </a:ext>
              </a:extLst>
            </p:cNvPr>
            <p:cNvSpPr/>
            <p:nvPr/>
          </p:nvSpPr>
          <p:spPr>
            <a:xfrm>
              <a:off x="12392071" y="-4179298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01" name="任意多边形 65">
              <a:extLst>
                <a:ext uri="{FF2B5EF4-FFF2-40B4-BE49-F238E27FC236}">
                  <a16:creationId xmlns:a16="http://schemas.microsoft.com/office/drawing/2014/main" id="{6FEA1B83-A2A8-3348-A536-12476A7044C0}"/>
                </a:ext>
              </a:extLst>
            </p:cNvPr>
            <p:cNvSpPr/>
            <p:nvPr/>
          </p:nvSpPr>
          <p:spPr>
            <a:xfrm>
              <a:off x="12929560" y="-3932015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02" name="任意多边形 67">
              <a:extLst>
                <a:ext uri="{FF2B5EF4-FFF2-40B4-BE49-F238E27FC236}">
                  <a16:creationId xmlns:a16="http://schemas.microsoft.com/office/drawing/2014/main" id="{035D386E-34B2-AB4C-9372-1EE05EC7329D}"/>
                </a:ext>
              </a:extLst>
            </p:cNvPr>
            <p:cNvSpPr/>
            <p:nvPr/>
          </p:nvSpPr>
          <p:spPr>
            <a:xfrm>
              <a:off x="13432586" y="-3620557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03" name="任意多边形 69">
              <a:extLst>
                <a:ext uri="{FF2B5EF4-FFF2-40B4-BE49-F238E27FC236}">
                  <a16:creationId xmlns:a16="http://schemas.microsoft.com/office/drawing/2014/main" id="{700AF0B8-4D2A-9545-9CAF-95ED40ECC953}"/>
                </a:ext>
              </a:extLst>
            </p:cNvPr>
            <p:cNvSpPr/>
            <p:nvPr/>
          </p:nvSpPr>
          <p:spPr>
            <a:xfrm>
              <a:off x="13893525" y="-3249642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04" name="任意多边形 71">
              <a:extLst>
                <a:ext uri="{FF2B5EF4-FFF2-40B4-BE49-F238E27FC236}">
                  <a16:creationId xmlns:a16="http://schemas.microsoft.com/office/drawing/2014/main" id="{5ADDBA09-B794-704B-B7EA-FDB915B4CD2F}"/>
                </a:ext>
              </a:extLst>
            </p:cNvPr>
            <p:cNvSpPr/>
            <p:nvPr/>
          </p:nvSpPr>
          <p:spPr>
            <a:xfrm>
              <a:off x="14305379" y="-2824892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05" name="任意多边形 73">
              <a:extLst>
                <a:ext uri="{FF2B5EF4-FFF2-40B4-BE49-F238E27FC236}">
                  <a16:creationId xmlns:a16="http://schemas.microsoft.com/office/drawing/2014/main" id="{4E8B4BC0-AB41-F44F-9967-506F741EBB1C}"/>
                </a:ext>
              </a:extLst>
            </p:cNvPr>
            <p:cNvSpPr/>
            <p:nvPr/>
          </p:nvSpPr>
          <p:spPr>
            <a:xfrm>
              <a:off x="14661934" y="-2352753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06" name="任意多边形 75">
              <a:extLst>
                <a:ext uri="{FF2B5EF4-FFF2-40B4-BE49-F238E27FC236}">
                  <a16:creationId xmlns:a16="http://schemas.microsoft.com/office/drawing/2014/main" id="{20AE8CD7-9BE5-4741-90C3-DBBDD0527666}"/>
                </a:ext>
              </a:extLst>
            </p:cNvPr>
            <p:cNvSpPr/>
            <p:nvPr/>
          </p:nvSpPr>
          <p:spPr>
            <a:xfrm>
              <a:off x="14957761" y="-1840373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07" name="任意多边形 77">
              <a:extLst>
                <a:ext uri="{FF2B5EF4-FFF2-40B4-BE49-F238E27FC236}">
                  <a16:creationId xmlns:a16="http://schemas.microsoft.com/office/drawing/2014/main" id="{E343EC21-000B-C746-AE0A-CFD99E6D143B}"/>
                </a:ext>
              </a:extLst>
            </p:cNvPr>
            <p:cNvSpPr/>
            <p:nvPr/>
          </p:nvSpPr>
          <p:spPr>
            <a:xfrm>
              <a:off x="15188373" y="-1295523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08" name="任意多边形 79">
              <a:extLst>
                <a:ext uri="{FF2B5EF4-FFF2-40B4-BE49-F238E27FC236}">
                  <a16:creationId xmlns:a16="http://schemas.microsoft.com/office/drawing/2014/main" id="{BB2EF6B4-5CB8-994B-862D-C9A4EB5D6FEA}"/>
                </a:ext>
              </a:extLst>
            </p:cNvPr>
            <p:cNvSpPr/>
            <p:nvPr/>
          </p:nvSpPr>
          <p:spPr>
            <a:xfrm>
              <a:off x="15350273" y="-726464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09" name="任意多边形 81">
              <a:extLst>
                <a:ext uri="{FF2B5EF4-FFF2-40B4-BE49-F238E27FC236}">
                  <a16:creationId xmlns:a16="http://schemas.microsoft.com/office/drawing/2014/main" id="{3F09BA06-1C4C-8A46-B1C7-58F1F2FAB730}"/>
                </a:ext>
              </a:extLst>
            </p:cNvPr>
            <p:cNvSpPr/>
            <p:nvPr/>
          </p:nvSpPr>
          <p:spPr>
            <a:xfrm>
              <a:off x="15441032" y="-141828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10" name="任意多边形 83">
              <a:extLst>
                <a:ext uri="{FF2B5EF4-FFF2-40B4-BE49-F238E27FC236}">
                  <a16:creationId xmlns:a16="http://schemas.microsoft.com/office/drawing/2014/main" id="{507E31BD-1D06-8541-A390-F1EB738788E5}"/>
                </a:ext>
              </a:extLst>
            </p:cNvPr>
            <p:cNvSpPr/>
            <p:nvPr/>
          </p:nvSpPr>
          <p:spPr>
            <a:xfrm>
              <a:off x="15459249" y="449531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11" name="任意多边形 85">
              <a:extLst>
                <a:ext uri="{FF2B5EF4-FFF2-40B4-BE49-F238E27FC236}">
                  <a16:creationId xmlns:a16="http://schemas.microsoft.com/office/drawing/2014/main" id="{70E8956F-8623-794F-8004-4F5BA4E81522}"/>
                </a:ext>
              </a:extLst>
            </p:cNvPr>
            <p:cNvSpPr/>
            <p:nvPr/>
          </p:nvSpPr>
          <p:spPr>
            <a:xfrm>
              <a:off x="15404671" y="1038652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12" name="任意多边形 87">
              <a:extLst>
                <a:ext uri="{FF2B5EF4-FFF2-40B4-BE49-F238E27FC236}">
                  <a16:creationId xmlns:a16="http://schemas.microsoft.com/office/drawing/2014/main" id="{98D64FA8-7238-654E-89CB-AFEB7FB1BE5A}"/>
                </a:ext>
              </a:extLst>
            </p:cNvPr>
            <p:cNvSpPr/>
            <p:nvPr/>
          </p:nvSpPr>
          <p:spPr>
            <a:xfrm>
              <a:off x="15278093" y="1616597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13" name="任意多边形 89">
              <a:extLst>
                <a:ext uri="{FF2B5EF4-FFF2-40B4-BE49-F238E27FC236}">
                  <a16:creationId xmlns:a16="http://schemas.microsoft.com/office/drawing/2014/main" id="{DC46A699-F050-374C-87E8-23FBBA87B3D5}"/>
                </a:ext>
              </a:extLst>
            </p:cNvPr>
            <p:cNvSpPr/>
            <p:nvPr/>
          </p:nvSpPr>
          <p:spPr>
            <a:xfrm>
              <a:off x="15081455" y="2174617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14" name="任意多边形 91">
              <a:extLst>
                <a:ext uri="{FF2B5EF4-FFF2-40B4-BE49-F238E27FC236}">
                  <a16:creationId xmlns:a16="http://schemas.microsoft.com/office/drawing/2014/main" id="{B1DB2648-3088-7643-B872-A62572EC8713}"/>
                </a:ext>
              </a:extLst>
            </p:cNvPr>
            <p:cNvSpPr/>
            <p:nvPr/>
          </p:nvSpPr>
          <p:spPr>
            <a:xfrm>
              <a:off x="14817747" y="2704240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15" name="任意多边形 93">
              <a:extLst>
                <a:ext uri="{FF2B5EF4-FFF2-40B4-BE49-F238E27FC236}">
                  <a16:creationId xmlns:a16="http://schemas.microsoft.com/office/drawing/2014/main" id="{6C9BDC9C-B1EC-014F-95A2-2A99A5297758}"/>
                </a:ext>
              </a:extLst>
            </p:cNvPr>
            <p:cNvSpPr/>
            <p:nvPr/>
          </p:nvSpPr>
          <p:spPr>
            <a:xfrm>
              <a:off x="14490936" y="3197438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16" name="任意多边形 95">
              <a:extLst>
                <a:ext uri="{FF2B5EF4-FFF2-40B4-BE49-F238E27FC236}">
                  <a16:creationId xmlns:a16="http://schemas.microsoft.com/office/drawing/2014/main" id="{BF64E5CB-523C-AD49-A1B8-026E1F8B955B}"/>
                </a:ext>
              </a:extLst>
            </p:cNvPr>
            <p:cNvSpPr/>
            <p:nvPr/>
          </p:nvSpPr>
          <p:spPr>
            <a:xfrm>
              <a:off x="14105994" y="3646736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17" name="任意多边形 97">
              <a:extLst>
                <a:ext uri="{FF2B5EF4-FFF2-40B4-BE49-F238E27FC236}">
                  <a16:creationId xmlns:a16="http://schemas.microsoft.com/office/drawing/2014/main" id="{81BED09D-A070-0943-AE25-01D258AAD4DF}"/>
                </a:ext>
              </a:extLst>
            </p:cNvPr>
            <p:cNvSpPr/>
            <p:nvPr/>
          </p:nvSpPr>
          <p:spPr>
            <a:xfrm>
              <a:off x="13668775" y="4045305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18" name="任意多边形 99">
              <a:extLst>
                <a:ext uri="{FF2B5EF4-FFF2-40B4-BE49-F238E27FC236}">
                  <a16:creationId xmlns:a16="http://schemas.microsoft.com/office/drawing/2014/main" id="{B71ABCB3-316E-8044-9A1D-BC47F078577B}"/>
                </a:ext>
              </a:extLst>
            </p:cNvPr>
            <p:cNvSpPr/>
            <p:nvPr/>
          </p:nvSpPr>
          <p:spPr>
            <a:xfrm>
              <a:off x="13185875" y="4387143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19" name="任意多边形 101">
              <a:extLst>
                <a:ext uri="{FF2B5EF4-FFF2-40B4-BE49-F238E27FC236}">
                  <a16:creationId xmlns:a16="http://schemas.microsoft.com/office/drawing/2014/main" id="{1325A1ED-ED07-DB44-9E1B-5B12F51F5460}"/>
                </a:ext>
              </a:extLst>
            </p:cNvPr>
            <p:cNvSpPr/>
            <p:nvPr/>
          </p:nvSpPr>
          <p:spPr>
            <a:xfrm>
              <a:off x="12664621" y="4667055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20" name="任意多边形 103">
              <a:extLst>
                <a:ext uri="{FF2B5EF4-FFF2-40B4-BE49-F238E27FC236}">
                  <a16:creationId xmlns:a16="http://schemas.microsoft.com/office/drawing/2014/main" id="{7A100325-4A2F-B040-88CE-D648DA24145F}"/>
                </a:ext>
              </a:extLst>
            </p:cNvPr>
            <p:cNvSpPr/>
            <p:nvPr/>
          </p:nvSpPr>
          <p:spPr>
            <a:xfrm>
              <a:off x="12112923" y="4880776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21" name="任意多边形 105">
              <a:extLst>
                <a:ext uri="{FF2B5EF4-FFF2-40B4-BE49-F238E27FC236}">
                  <a16:creationId xmlns:a16="http://schemas.microsoft.com/office/drawing/2014/main" id="{0328E8D7-89B4-C04F-9D1F-97137BED86DA}"/>
                </a:ext>
              </a:extLst>
            </p:cNvPr>
            <p:cNvSpPr/>
            <p:nvPr/>
          </p:nvSpPr>
          <p:spPr>
            <a:xfrm>
              <a:off x="11539169" y="5025085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22" name="任意多边形 107">
              <a:extLst>
                <a:ext uri="{FF2B5EF4-FFF2-40B4-BE49-F238E27FC236}">
                  <a16:creationId xmlns:a16="http://schemas.microsoft.com/office/drawing/2014/main" id="{16137EAD-76BD-6C41-8838-7DC6E42F4B0C}"/>
                </a:ext>
              </a:extLst>
            </p:cNvPr>
            <p:cNvSpPr/>
            <p:nvPr/>
          </p:nvSpPr>
          <p:spPr>
            <a:xfrm>
              <a:off x="10952012" y="5097796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23" name="任意多边形 109">
              <a:extLst>
                <a:ext uri="{FF2B5EF4-FFF2-40B4-BE49-F238E27FC236}">
                  <a16:creationId xmlns:a16="http://schemas.microsoft.com/office/drawing/2014/main" id="{C74F3F6F-2E02-5849-9ABE-CD1F80D374AA}"/>
                </a:ext>
              </a:extLst>
            </p:cNvPr>
            <p:cNvSpPr/>
            <p:nvPr/>
          </p:nvSpPr>
          <p:spPr>
            <a:xfrm>
              <a:off x="10360359" y="5097796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24" name="任意多边形 111">
              <a:extLst>
                <a:ext uri="{FF2B5EF4-FFF2-40B4-BE49-F238E27FC236}">
                  <a16:creationId xmlns:a16="http://schemas.microsoft.com/office/drawing/2014/main" id="{3527F8BD-9DF8-3948-B027-2617EB4EDE51}"/>
                </a:ext>
              </a:extLst>
            </p:cNvPr>
            <p:cNvSpPr/>
            <p:nvPr/>
          </p:nvSpPr>
          <p:spPr>
            <a:xfrm>
              <a:off x="9773192" y="5025085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25" name="任意多边形 113">
              <a:extLst>
                <a:ext uri="{FF2B5EF4-FFF2-40B4-BE49-F238E27FC236}">
                  <a16:creationId xmlns:a16="http://schemas.microsoft.com/office/drawing/2014/main" id="{A587793B-231C-6E45-B6D3-9EC084FC0199}"/>
                </a:ext>
              </a:extLst>
            </p:cNvPr>
            <p:cNvSpPr/>
            <p:nvPr/>
          </p:nvSpPr>
          <p:spPr>
            <a:xfrm>
              <a:off x="9199427" y="4880776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26" name="任意多边形 115">
              <a:extLst>
                <a:ext uri="{FF2B5EF4-FFF2-40B4-BE49-F238E27FC236}">
                  <a16:creationId xmlns:a16="http://schemas.microsoft.com/office/drawing/2014/main" id="{C7464804-9EC2-D44E-A7A6-F64A702AF7A7}"/>
                </a:ext>
              </a:extLst>
            </p:cNvPr>
            <p:cNvSpPr/>
            <p:nvPr/>
          </p:nvSpPr>
          <p:spPr>
            <a:xfrm>
              <a:off x="8647730" y="4667054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27" name="任意多边形 117">
              <a:extLst>
                <a:ext uri="{FF2B5EF4-FFF2-40B4-BE49-F238E27FC236}">
                  <a16:creationId xmlns:a16="http://schemas.microsoft.com/office/drawing/2014/main" id="{95F39BD2-3B60-7348-99C8-97C0E79C838C}"/>
                </a:ext>
              </a:extLst>
            </p:cNvPr>
            <p:cNvSpPr/>
            <p:nvPr/>
          </p:nvSpPr>
          <p:spPr>
            <a:xfrm>
              <a:off x="8126486" y="4387143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28" name="任意多边形 119">
              <a:extLst>
                <a:ext uri="{FF2B5EF4-FFF2-40B4-BE49-F238E27FC236}">
                  <a16:creationId xmlns:a16="http://schemas.microsoft.com/office/drawing/2014/main" id="{0A8A36E4-4DD3-844F-9A5D-935470701055}"/>
                </a:ext>
              </a:extLst>
            </p:cNvPr>
            <p:cNvSpPr/>
            <p:nvPr/>
          </p:nvSpPr>
          <p:spPr>
            <a:xfrm>
              <a:off x="7643576" y="4045305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29" name="任意多边形 121">
              <a:extLst>
                <a:ext uri="{FF2B5EF4-FFF2-40B4-BE49-F238E27FC236}">
                  <a16:creationId xmlns:a16="http://schemas.microsoft.com/office/drawing/2014/main" id="{6ADABA52-9B71-C549-A3DA-7E0871A71069}"/>
                </a:ext>
              </a:extLst>
            </p:cNvPr>
            <p:cNvSpPr/>
            <p:nvPr/>
          </p:nvSpPr>
          <p:spPr>
            <a:xfrm>
              <a:off x="7206357" y="3646736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30" name="任意多边形 123">
              <a:extLst>
                <a:ext uri="{FF2B5EF4-FFF2-40B4-BE49-F238E27FC236}">
                  <a16:creationId xmlns:a16="http://schemas.microsoft.com/office/drawing/2014/main" id="{C21D29C1-DCB1-6745-AABB-932B8DBF3AC8}"/>
                </a:ext>
              </a:extLst>
            </p:cNvPr>
            <p:cNvSpPr/>
            <p:nvPr/>
          </p:nvSpPr>
          <p:spPr>
            <a:xfrm>
              <a:off x="6821416" y="3197438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31" name="任意多边形 125">
              <a:extLst>
                <a:ext uri="{FF2B5EF4-FFF2-40B4-BE49-F238E27FC236}">
                  <a16:creationId xmlns:a16="http://schemas.microsoft.com/office/drawing/2014/main" id="{6AD288E7-E03C-644D-AD0A-8816E899FBCA}"/>
                </a:ext>
              </a:extLst>
            </p:cNvPr>
            <p:cNvSpPr/>
            <p:nvPr/>
          </p:nvSpPr>
          <p:spPr>
            <a:xfrm>
              <a:off x="6494615" y="2704240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32" name="任意多边形 127">
              <a:extLst>
                <a:ext uri="{FF2B5EF4-FFF2-40B4-BE49-F238E27FC236}">
                  <a16:creationId xmlns:a16="http://schemas.microsoft.com/office/drawing/2014/main" id="{A0E32C3C-17D9-994B-8FCD-78BE8ADB2E14}"/>
                </a:ext>
              </a:extLst>
            </p:cNvPr>
            <p:cNvSpPr/>
            <p:nvPr/>
          </p:nvSpPr>
          <p:spPr>
            <a:xfrm>
              <a:off x="6230908" y="2174617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33" name="任意多边形 129">
              <a:extLst>
                <a:ext uri="{FF2B5EF4-FFF2-40B4-BE49-F238E27FC236}">
                  <a16:creationId xmlns:a16="http://schemas.microsoft.com/office/drawing/2014/main" id="{ED220B51-2F41-1445-9C0C-9C35F5B6B013}"/>
                </a:ext>
              </a:extLst>
            </p:cNvPr>
            <p:cNvSpPr/>
            <p:nvPr/>
          </p:nvSpPr>
          <p:spPr>
            <a:xfrm>
              <a:off x="6034259" y="1616597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34" name="任意多边形 131">
              <a:extLst>
                <a:ext uri="{FF2B5EF4-FFF2-40B4-BE49-F238E27FC236}">
                  <a16:creationId xmlns:a16="http://schemas.microsoft.com/office/drawing/2014/main" id="{DDC56745-B6F1-2C4F-9A42-A15DD1C8C7CF}"/>
                </a:ext>
              </a:extLst>
            </p:cNvPr>
            <p:cNvSpPr/>
            <p:nvPr/>
          </p:nvSpPr>
          <p:spPr>
            <a:xfrm>
              <a:off x="5907692" y="1038652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35" name="任意多边形 133">
              <a:extLst>
                <a:ext uri="{FF2B5EF4-FFF2-40B4-BE49-F238E27FC236}">
                  <a16:creationId xmlns:a16="http://schemas.microsoft.com/office/drawing/2014/main" id="{FC99296D-5FCC-CE47-BC03-E359B761D6A0}"/>
                </a:ext>
              </a:extLst>
            </p:cNvPr>
            <p:cNvSpPr/>
            <p:nvPr/>
          </p:nvSpPr>
          <p:spPr>
            <a:xfrm>
              <a:off x="5853103" y="449531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36" name="任意多边形 135">
              <a:extLst>
                <a:ext uri="{FF2B5EF4-FFF2-40B4-BE49-F238E27FC236}">
                  <a16:creationId xmlns:a16="http://schemas.microsoft.com/office/drawing/2014/main" id="{6BADD890-BE7C-9E42-815E-9B96442D2F68}"/>
                </a:ext>
              </a:extLst>
            </p:cNvPr>
            <p:cNvSpPr/>
            <p:nvPr/>
          </p:nvSpPr>
          <p:spPr>
            <a:xfrm>
              <a:off x="5871331" y="-141828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37" name="任意多边形 137">
              <a:extLst>
                <a:ext uri="{FF2B5EF4-FFF2-40B4-BE49-F238E27FC236}">
                  <a16:creationId xmlns:a16="http://schemas.microsoft.com/office/drawing/2014/main" id="{E4BD9E49-DB7B-394C-9528-F0B14DAD6BC2}"/>
                </a:ext>
              </a:extLst>
            </p:cNvPr>
            <p:cNvSpPr/>
            <p:nvPr/>
          </p:nvSpPr>
          <p:spPr>
            <a:xfrm>
              <a:off x="5962079" y="-726464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38" name="任意多边形 139">
              <a:extLst>
                <a:ext uri="{FF2B5EF4-FFF2-40B4-BE49-F238E27FC236}">
                  <a16:creationId xmlns:a16="http://schemas.microsoft.com/office/drawing/2014/main" id="{A90D996B-5860-D14D-B511-F055611B6C3C}"/>
                </a:ext>
              </a:extLst>
            </p:cNvPr>
            <p:cNvSpPr/>
            <p:nvPr/>
          </p:nvSpPr>
          <p:spPr>
            <a:xfrm>
              <a:off x="6123989" y="-1295523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39" name="任意多边形 141">
              <a:extLst>
                <a:ext uri="{FF2B5EF4-FFF2-40B4-BE49-F238E27FC236}">
                  <a16:creationId xmlns:a16="http://schemas.microsoft.com/office/drawing/2014/main" id="{12A3843C-2D1F-2844-B8C9-8F9A0903E536}"/>
                </a:ext>
              </a:extLst>
            </p:cNvPr>
            <p:cNvSpPr/>
            <p:nvPr/>
          </p:nvSpPr>
          <p:spPr>
            <a:xfrm>
              <a:off x="6354591" y="-1840373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40" name="任意多边形 143">
              <a:extLst>
                <a:ext uri="{FF2B5EF4-FFF2-40B4-BE49-F238E27FC236}">
                  <a16:creationId xmlns:a16="http://schemas.microsoft.com/office/drawing/2014/main" id="{82C28A19-84F1-564A-A9FB-6F7D7EF9EB40}"/>
                </a:ext>
              </a:extLst>
            </p:cNvPr>
            <p:cNvSpPr/>
            <p:nvPr/>
          </p:nvSpPr>
          <p:spPr>
            <a:xfrm>
              <a:off x="6650428" y="-2352754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41" name="任意多边形 145">
              <a:extLst>
                <a:ext uri="{FF2B5EF4-FFF2-40B4-BE49-F238E27FC236}">
                  <a16:creationId xmlns:a16="http://schemas.microsoft.com/office/drawing/2014/main" id="{829438F5-C165-0247-9A27-66728051CABE}"/>
                </a:ext>
              </a:extLst>
            </p:cNvPr>
            <p:cNvSpPr/>
            <p:nvPr/>
          </p:nvSpPr>
          <p:spPr>
            <a:xfrm>
              <a:off x="7006972" y="-2824893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42" name="任意多边形 147">
              <a:extLst>
                <a:ext uri="{FF2B5EF4-FFF2-40B4-BE49-F238E27FC236}">
                  <a16:creationId xmlns:a16="http://schemas.microsoft.com/office/drawing/2014/main" id="{9D62BA84-CC5C-3540-AF3C-3BE52CC13ED3}"/>
                </a:ext>
              </a:extLst>
            </p:cNvPr>
            <p:cNvSpPr/>
            <p:nvPr/>
          </p:nvSpPr>
          <p:spPr>
            <a:xfrm>
              <a:off x="7418826" y="-3249643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43" name="任意多边形 149">
              <a:extLst>
                <a:ext uri="{FF2B5EF4-FFF2-40B4-BE49-F238E27FC236}">
                  <a16:creationId xmlns:a16="http://schemas.microsoft.com/office/drawing/2014/main" id="{199B9D68-5BBB-4A41-8EB1-01E8850D44FB}"/>
                </a:ext>
              </a:extLst>
            </p:cNvPr>
            <p:cNvSpPr/>
            <p:nvPr/>
          </p:nvSpPr>
          <p:spPr>
            <a:xfrm>
              <a:off x="7879776" y="-3620557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44" name="任意多边形 151">
              <a:extLst>
                <a:ext uri="{FF2B5EF4-FFF2-40B4-BE49-F238E27FC236}">
                  <a16:creationId xmlns:a16="http://schemas.microsoft.com/office/drawing/2014/main" id="{F17F40C2-22CD-FE4A-A794-A11DA9B6E672}"/>
                </a:ext>
              </a:extLst>
            </p:cNvPr>
            <p:cNvSpPr/>
            <p:nvPr/>
          </p:nvSpPr>
          <p:spPr>
            <a:xfrm>
              <a:off x="8382802" y="-3932015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8193" tIns="28193" rIns="28193" bIns="28193" numCol="1" spcCol="1270" anchor="ctr" anchorCtr="0">
              <a:noAutofit/>
            </a:bodyPr>
            <a:lstStyle/>
            <a:p>
              <a:pPr algn="ctr" defTabSz="16668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375">
                <a:solidFill>
                  <a:schemeClr val="tx1"/>
                </a:solidFill>
              </a:endParaRPr>
            </a:p>
          </p:txBody>
        </p:sp>
        <p:sp>
          <p:nvSpPr>
            <p:cNvPr id="445" name="任意多边形 153">
              <a:extLst>
                <a:ext uri="{FF2B5EF4-FFF2-40B4-BE49-F238E27FC236}">
                  <a16:creationId xmlns:a16="http://schemas.microsoft.com/office/drawing/2014/main" id="{B2010476-8739-6D4F-BD37-562F18BD08F8}"/>
                </a:ext>
              </a:extLst>
            </p:cNvPr>
            <p:cNvSpPr/>
            <p:nvPr/>
          </p:nvSpPr>
          <p:spPr>
            <a:xfrm>
              <a:off x="8920291" y="-4179298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8193" tIns="28193" rIns="28193" bIns="28193" numCol="1" spcCol="1270" anchor="ctr" anchorCtr="0">
              <a:noAutofit/>
            </a:bodyPr>
            <a:lstStyle/>
            <a:p>
              <a:pPr algn="ctr" defTabSz="16668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375">
                <a:solidFill>
                  <a:schemeClr val="tx1"/>
                </a:solidFill>
              </a:endParaRPr>
            </a:p>
          </p:txBody>
        </p:sp>
        <p:sp>
          <p:nvSpPr>
            <p:cNvPr id="446" name="任意多边形 155">
              <a:extLst>
                <a:ext uri="{FF2B5EF4-FFF2-40B4-BE49-F238E27FC236}">
                  <a16:creationId xmlns:a16="http://schemas.microsoft.com/office/drawing/2014/main" id="{B70CAC85-DDDD-0D4E-9119-D3687BA2C49B}"/>
                </a:ext>
              </a:extLst>
            </p:cNvPr>
            <p:cNvSpPr/>
            <p:nvPr/>
          </p:nvSpPr>
          <p:spPr>
            <a:xfrm>
              <a:off x="9484077" y="-4358663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8193" tIns="28193" rIns="28193" bIns="28193" numCol="1" spcCol="1270" anchor="ctr" anchorCtr="0">
              <a:noAutofit/>
            </a:bodyPr>
            <a:lstStyle/>
            <a:p>
              <a:pPr algn="ctr" defTabSz="16668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375">
                <a:solidFill>
                  <a:schemeClr val="tx1"/>
                </a:solidFill>
              </a:endParaRPr>
            </a:p>
          </p:txBody>
        </p:sp>
        <p:sp>
          <p:nvSpPr>
            <p:cNvPr id="447" name="任意多边形 157">
              <a:extLst>
                <a:ext uri="{FF2B5EF4-FFF2-40B4-BE49-F238E27FC236}">
                  <a16:creationId xmlns:a16="http://schemas.microsoft.com/office/drawing/2014/main" id="{39431A97-4387-F441-9551-B11966C7E7AD}"/>
                </a:ext>
              </a:extLst>
            </p:cNvPr>
            <p:cNvSpPr/>
            <p:nvPr/>
          </p:nvSpPr>
          <p:spPr>
            <a:xfrm>
              <a:off x="10065646" y="-4467374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8193" tIns="28193" rIns="28193" bIns="28193" numCol="1" spcCol="1270" anchor="ctr" anchorCtr="0">
              <a:noAutofit/>
            </a:bodyPr>
            <a:lstStyle/>
            <a:p>
              <a:pPr algn="ctr" defTabSz="16668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375">
                <a:solidFill>
                  <a:schemeClr val="tx1"/>
                </a:solidFill>
              </a:endParaRPr>
            </a:p>
          </p:txBody>
        </p:sp>
      </p:grpSp>
      <p:grpSp>
        <p:nvGrpSpPr>
          <p:cNvPr id="448" name="组合 447">
            <a:extLst>
              <a:ext uri="{FF2B5EF4-FFF2-40B4-BE49-F238E27FC236}">
                <a16:creationId xmlns:a16="http://schemas.microsoft.com/office/drawing/2014/main" id="{93CF2C3C-E769-C848-A67C-38E920C847A5}"/>
              </a:ext>
            </a:extLst>
          </p:cNvPr>
          <p:cNvGrpSpPr/>
          <p:nvPr/>
        </p:nvGrpSpPr>
        <p:grpSpPr>
          <a:xfrm>
            <a:off x="2341035" y="2517080"/>
            <a:ext cx="542580" cy="581963"/>
            <a:chOff x="4981968" y="4909761"/>
            <a:chExt cx="561350" cy="602097"/>
          </a:xfrm>
          <a:solidFill>
            <a:schemeClr val="bg1"/>
          </a:solidFill>
          <a:effectLst>
            <a:glow rad="50800">
              <a:schemeClr val="bg1">
                <a:alpha val="10000"/>
              </a:schemeClr>
            </a:glow>
          </a:effectLst>
        </p:grpSpPr>
        <p:sp>
          <p:nvSpPr>
            <p:cNvPr id="449" name="任意多边形 494">
              <a:extLst>
                <a:ext uri="{FF2B5EF4-FFF2-40B4-BE49-F238E27FC236}">
                  <a16:creationId xmlns:a16="http://schemas.microsoft.com/office/drawing/2014/main" id="{F7A205FF-3BD5-6145-BD20-D6852B542A5E}"/>
                </a:ext>
              </a:extLst>
            </p:cNvPr>
            <p:cNvSpPr/>
            <p:nvPr/>
          </p:nvSpPr>
          <p:spPr>
            <a:xfrm>
              <a:off x="4981968" y="4909761"/>
              <a:ext cx="561350" cy="194436"/>
            </a:xfrm>
            <a:custGeom>
              <a:avLst/>
              <a:gdLst>
                <a:gd name="connsiteX0" fmla="*/ 280675 w 561350"/>
                <a:gd name="connsiteY0" fmla="*/ 0 h 194436"/>
                <a:gd name="connsiteX1" fmla="*/ 558070 w 561350"/>
                <a:gd name="connsiteY1" fmla="*/ 183869 h 194436"/>
                <a:gd name="connsiteX2" fmla="*/ 561350 w 561350"/>
                <a:gd name="connsiteY2" fmla="*/ 194436 h 194436"/>
                <a:gd name="connsiteX3" fmla="*/ 528660 w 561350"/>
                <a:gd name="connsiteY3" fmla="*/ 194436 h 194436"/>
                <a:gd name="connsiteX4" fmla="*/ 504584 w 561350"/>
                <a:gd name="connsiteY4" fmla="*/ 150079 h 194436"/>
                <a:gd name="connsiteX5" fmla="*/ 280675 w 561350"/>
                <a:gd name="connsiteY5" fmla="*/ 31028 h 194436"/>
                <a:gd name="connsiteX6" fmla="*/ 56766 w 561350"/>
                <a:gd name="connsiteY6" fmla="*/ 150079 h 194436"/>
                <a:gd name="connsiteX7" fmla="*/ 32690 w 561350"/>
                <a:gd name="connsiteY7" fmla="*/ 194436 h 194436"/>
                <a:gd name="connsiteX8" fmla="*/ 0 w 561350"/>
                <a:gd name="connsiteY8" fmla="*/ 194436 h 194436"/>
                <a:gd name="connsiteX9" fmla="*/ 3280 w 561350"/>
                <a:gd name="connsiteY9" fmla="*/ 183869 h 194436"/>
                <a:gd name="connsiteX10" fmla="*/ 280675 w 561350"/>
                <a:gd name="connsiteY10" fmla="*/ 0 h 194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61350" h="194436">
                  <a:moveTo>
                    <a:pt x="280675" y="0"/>
                  </a:moveTo>
                  <a:cubicBezTo>
                    <a:pt x="405375" y="0"/>
                    <a:pt x="512368" y="75817"/>
                    <a:pt x="558070" y="183869"/>
                  </a:cubicBezTo>
                  <a:lnTo>
                    <a:pt x="561350" y="194436"/>
                  </a:lnTo>
                  <a:lnTo>
                    <a:pt x="528660" y="194436"/>
                  </a:lnTo>
                  <a:lnTo>
                    <a:pt x="504584" y="150079"/>
                  </a:lnTo>
                  <a:cubicBezTo>
                    <a:pt x="456059" y="78252"/>
                    <a:pt x="373882" y="31028"/>
                    <a:pt x="280675" y="31028"/>
                  </a:cubicBezTo>
                  <a:cubicBezTo>
                    <a:pt x="187468" y="31028"/>
                    <a:pt x="105292" y="78252"/>
                    <a:pt x="56766" y="150079"/>
                  </a:cubicBezTo>
                  <a:lnTo>
                    <a:pt x="32690" y="194436"/>
                  </a:lnTo>
                  <a:lnTo>
                    <a:pt x="0" y="194436"/>
                  </a:lnTo>
                  <a:lnTo>
                    <a:pt x="3280" y="183869"/>
                  </a:lnTo>
                  <a:cubicBezTo>
                    <a:pt x="48983" y="75817"/>
                    <a:pt x="155975" y="0"/>
                    <a:pt x="280675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schemeClr val="tx1"/>
                </a:solidFill>
              </a:endParaRPr>
            </a:p>
          </p:txBody>
        </p:sp>
        <p:sp>
          <p:nvSpPr>
            <p:cNvPr id="450" name="任意多边形 495">
              <a:extLst>
                <a:ext uri="{FF2B5EF4-FFF2-40B4-BE49-F238E27FC236}">
                  <a16:creationId xmlns:a16="http://schemas.microsoft.com/office/drawing/2014/main" id="{BCBDE254-392B-1146-891C-93FF674B617D}"/>
                </a:ext>
              </a:extLst>
            </p:cNvPr>
            <p:cNvSpPr/>
            <p:nvPr/>
          </p:nvSpPr>
          <p:spPr>
            <a:xfrm>
              <a:off x="5028091" y="5397417"/>
              <a:ext cx="132191" cy="92909"/>
            </a:xfrm>
            <a:custGeom>
              <a:avLst/>
              <a:gdLst>
                <a:gd name="connsiteX0" fmla="*/ 0 w 132191"/>
                <a:gd name="connsiteY0" fmla="*/ 0 h 92909"/>
                <a:gd name="connsiteX1" fmla="*/ 40042 w 132191"/>
                <a:gd name="connsiteY1" fmla="*/ 0 h 92909"/>
                <a:gd name="connsiteX2" fmla="*/ 43618 w 132191"/>
                <a:gd name="connsiteY2" fmla="*/ 4334 h 92909"/>
                <a:gd name="connsiteX3" fmla="*/ 129449 w 132191"/>
                <a:gd name="connsiteY3" fmla="*/ 62202 h 92909"/>
                <a:gd name="connsiteX4" fmla="*/ 132191 w 132191"/>
                <a:gd name="connsiteY4" fmla="*/ 63053 h 92909"/>
                <a:gd name="connsiteX5" fmla="*/ 124191 w 132191"/>
                <a:gd name="connsiteY5" fmla="*/ 92909 h 92909"/>
                <a:gd name="connsiteX6" fmla="*/ 117372 w 132191"/>
                <a:gd name="connsiteY6" fmla="*/ 90792 h 92909"/>
                <a:gd name="connsiteX7" fmla="*/ 21678 w 132191"/>
                <a:gd name="connsiteY7" fmla="*/ 26274 h 92909"/>
                <a:gd name="connsiteX8" fmla="*/ 0 w 132191"/>
                <a:gd name="connsiteY8" fmla="*/ 0 h 92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2191" h="92909">
                  <a:moveTo>
                    <a:pt x="0" y="0"/>
                  </a:moveTo>
                  <a:lnTo>
                    <a:pt x="40042" y="0"/>
                  </a:lnTo>
                  <a:lnTo>
                    <a:pt x="43618" y="4334"/>
                  </a:lnTo>
                  <a:cubicBezTo>
                    <a:pt x="68051" y="28767"/>
                    <a:pt x="97144" y="48539"/>
                    <a:pt x="129449" y="62202"/>
                  </a:cubicBezTo>
                  <a:lnTo>
                    <a:pt x="132191" y="63053"/>
                  </a:lnTo>
                  <a:lnTo>
                    <a:pt x="124191" y="92909"/>
                  </a:lnTo>
                  <a:lnTo>
                    <a:pt x="117372" y="90792"/>
                  </a:lnTo>
                  <a:cubicBezTo>
                    <a:pt x="81354" y="75558"/>
                    <a:pt x="48918" y="53514"/>
                    <a:pt x="21678" y="26274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schemeClr val="tx1"/>
                </a:solidFill>
              </a:endParaRPr>
            </a:p>
          </p:txBody>
        </p:sp>
        <p:sp>
          <p:nvSpPr>
            <p:cNvPr id="451" name="任意多边形 496">
              <a:extLst>
                <a:ext uri="{FF2B5EF4-FFF2-40B4-BE49-F238E27FC236}">
                  <a16:creationId xmlns:a16="http://schemas.microsoft.com/office/drawing/2014/main" id="{5D3D61B5-25ED-8E42-B323-19DA41DA4AA1}"/>
                </a:ext>
              </a:extLst>
            </p:cNvPr>
            <p:cNvSpPr/>
            <p:nvPr/>
          </p:nvSpPr>
          <p:spPr>
            <a:xfrm>
              <a:off x="5195981" y="5397408"/>
              <a:ext cx="301221" cy="114450"/>
            </a:xfrm>
            <a:custGeom>
              <a:avLst/>
              <a:gdLst>
                <a:gd name="connsiteX0" fmla="*/ 261179 w 301221"/>
                <a:gd name="connsiteY0" fmla="*/ 0 h 114450"/>
                <a:gd name="connsiteX1" fmla="*/ 301221 w 301221"/>
                <a:gd name="connsiteY1" fmla="*/ 0 h 114450"/>
                <a:gd name="connsiteX2" fmla="*/ 279543 w 301221"/>
                <a:gd name="connsiteY2" fmla="*/ 26274 h 114450"/>
                <a:gd name="connsiteX3" fmla="*/ 66666 w 301221"/>
                <a:gd name="connsiteY3" fmla="*/ 114450 h 114450"/>
                <a:gd name="connsiteX4" fmla="*/ 5993 w 301221"/>
                <a:gd name="connsiteY4" fmla="*/ 108334 h 114450"/>
                <a:gd name="connsiteX5" fmla="*/ 0 w 301221"/>
                <a:gd name="connsiteY5" fmla="*/ 106474 h 114450"/>
                <a:gd name="connsiteX6" fmla="*/ 8000 w 301221"/>
                <a:gd name="connsiteY6" fmla="*/ 76618 h 114450"/>
                <a:gd name="connsiteX7" fmla="*/ 12247 w 301221"/>
                <a:gd name="connsiteY7" fmla="*/ 77936 h 114450"/>
                <a:gd name="connsiteX8" fmla="*/ 66666 w 301221"/>
                <a:gd name="connsiteY8" fmla="*/ 83422 h 114450"/>
                <a:gd name="connsiteX9" fmla="*/ 257603 w 301221"/>
                <a:gd name="connsiteY9" fmla="*/ 4334 h 114450"/>
                <a:gd name="connsiteX10" fmla="*/ 261179 w 301221"/>
                <a:gd name="connsiteY10" fmla="*/ 0 h 114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1221" h="114450">
                  <a:moveTo>
                    <a:pt x="261179" y="0"/>
                  </a:moveTo>
                  <a:lnTo>
                    <a:pt x="301221" y="0"/>
                  </a:lnTo>
                  <a:lnTo>
                    <a:pt x="279543" y="26274"/>
                  </a:lnTo>
                  <a:cubicBezTo>
                    <a:pt x="225063" y="80754"/>
                    <a:pt x="149800" y="114450"/>
                    <a:pt x="66666" y="114450"/>
                  </a:cubicBezTo>
                  <a:cubicBezTo>
                    <a:pt x="45883" y="114450"/>
                    <a:pt x="25592" y="112344"/>
                    <a:pt x="5993" y="108334"/>
                  </a:cubicBezTo>
                  <a:lnTo>
                    <a:pt x="0" y="106474"/>
                  </a:lnTo>
                  <a:lnTo>
                    <a:pt x="8000" y="76618"/>
                  </a:lnTo>
                  <a:lnTo>
                    <a:pt x="12247" y="77936"/>
                  </a:lnTo>
                  <a:cubicBezTo>
                    <a:pt x="29825" y="81533"/>
                    <a:pt x="48025" y="83422"/>
                    <a:pt x="66666" y="83422"/>
                  </a:cubicBezTo>
                  <a:cubicBezTo>
                    <a:pt x="141232" y="83422"/>
                    <a:pt x="208738" y="53199"/>
                    <a:pt x="257603" y="4334"/>
                  </a:cubicBezTo>
                  <a:lnTo>
                    <a:pt x="261179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schemeClr val="tx1"/>
                </a:solidFill>
              </a:endParaRPr>
            </a:p>
          </p:txBody>
        </p:sp>
      </p:grpSp>
      <p:sp>
        <p:nvSpPr>
          <p:cNvPr id="452" name="椭圆 451">
            <a:extLst>
              <a:ext uri="{FF2B5EF4-FFF2-40B4-BE49-F238E27FC236}">
                <a16:creationId xmlns:a16="http://schemas.microsoft.com/office/drawing/2014/main" id="{565A0A1A-F0FE-934A-95BF-3070C23BE8E0}"/>
              </a:ext>
            </a:extLst>
          </p:cNvPr>
          <p:cNvSpPr/>
          <p:nvPr/>
        </p:nvSpPr>
        <p:spPr>
          <a:xfrm>
            <a:off x="2240510" y="3157030"/>
            <a:ext cx="743628" cy="743627"/>
          </a:xfrm>
          <a:prstGeom prst="ellipse">
            <a:avLst/>
          </a:prstGeom>
          <a:gradFill flip="none" rotWithShape="1">
            <a:gsLst>
              <a:gs pos="65000">
                <a:srgbClr val="0D69FF">
                  <a:alpha val="0"/>
                </a:srgbClr>
              </a:gs>
              <a:gs pos="100000">
                <a:srgbClr val="0D69F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schemeClr val="tx1"/>
              </a:solidFill>
            </a:endParaRPr>
          </a:p>
        </p:txBody>
      </p:sp>
      <p:sp>
        <p:nvSpPr>
          <p:cNvPr id="453" name="椭圆 452">
            <a:extLst>
              <a:ext uri="{FF2B5EF4-FFF2-40B4-BE49-F238E27FC236}">
                <a16:creationId xmlns:a16="http://schemas.microsoft.com/office/drawing/2014/main" id="{6AE3773C-CC32-1943-BB67-5AFA1B66779C}"/>
              </a:ext>
            </a:extLst>
          </p:cNvPr>
          <p:cNvSpPr/>
          <p:nvPr/>
        </p:nvSpPr>
        <p:spPr>
          <a:xfrm>
            <a:off x="2295885" y="3212407"/>
            <a:ext cx="632879" cy="632877"/>
          </a:xfrm>
          <a:prstGeom prst="ellipse">
            <a:avLst/>
          </a:prstGeom>
          <a:noFill/>
          <a:ln>
            <a:solidFill>
              <a:srgbClr val="62FFFF"/>
            </a:solidFill>
          </a:ln>
          <a:effectLst>
            <a:glow rad="38100">
              <a:srgbClr val="01E2BC">
                <a:alpha val="1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schemeClr val="tx1"/>
              </a:solidFill>
            </a:endParaRPr>
          </a:p>
        </p:txBody>
      </p:sp>
      <p:grpSp>
        <p:nvGrpSpPr>
          <p:cNvPr id="454" name="组合 453">
            <a:extLst>
              <a:ext uri="{FF2B5EF4-FFF2-40B4-BE49-F238E27FC236}">
                <a16:creationId xmlns:a16="http://schemas.microsoft.com/office/drawing/2014/main" id="{085E86C6-5920-824D-B145-3ABC95F9B9A7}"/>
              </a:ext>
            </a:extLst>
          </p:cNvPr>
          <p:cNvGrpSpPr/>
          <p:nvPr/>
        </p:nvGrpSpPr>
        <p:grpSpPr>
          <a:xfrm>
            <a:off x="2363829" y="3280466"/>
            <a:ext cx="496991" cy="496757"/>
            <a:chOff x="5853103" y="-4503799"/>
            <a:chExt cx="9790876" cy="9786315"/>
          </a:xfrm>
          <a:solidFill>
            <a:srgbClr val="01E2BC"/>
          </a:solidFill>
        </p:grpSpPr>
        <p:sp>
          <p:nvSpPr>
            <p:cNvPr id="455" name="任意多边形 57">
              <a:extLst>
                <a:ext uri="{FF2B5EF4-FFF2-40B4-BE49-F238E27FC236}">
                  <a16:creationId xmlns:a16="http://schemas.microsoft.com/office/drawing/2014/main" id="{611FD9D7-96FC-344F-B771-63229DE45375}"/>
                </a:ext>
              </a:extLst>
            </p:cNvPr>
            <p:cNvSpPr/>
            <p:nvPr/>
          </p:nvSpPr>
          <p:spPr>
            <a:xfrm>
              <a:off x="10656176" y="-4503799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8193" tIns="28193" rIns="28193" bIns="28193" numCol="1" spcCol="1270" anchor="ctr" anchorCtr="0">
              <a:noAutofit/>
            </a:bodyPr>
            <a:lstStyle/>
            <a:p>
              <a:pPr algn="ctr" defTabSz="16668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375">
                <a:solidFill>
                  <a:schemeClr val="tx1"/>
                </a:solidFill>
              </a:endParaRPr>
            </a:p>
          </p:txBody>
        </p:sp>
        <p:sp>
          <p:nvSpPr>
            <p:cNvPr id="456" name="任意多边形 59">
              <a:extLst>
                <a:ext uri="{FF2B5EF4-FFF2-40B4-BE49-F238E27FC236}">
                  <a16:creationId xmlns:a16="http://schemas.microsoft.com/office/drawing/2014/main" id="{30C5675A-072C-AA45-90FC-828A03410F4C}"/>
                </a:ext>
              </a:extLst>
            </p:cNvPr>
            <p:cNvSpPr/>
            <p:nvPr/>
          </p:nvSpPr>
          <p:spPr>
            <a:xfrm>
              <a:off x="11246705" y="-4467385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57" name="任意多边形 61">
              <a:extLst>
                <a:ext uri="{FF2B5EF4-FFF2-40B4-BE49-F238E27FC236}">
                  <a16:creationId xmlns:a16="http://schemas.microsoft.com/office/drawing/2014/main" id="{EE7534E8-1E40-394F-899C-BAB320E82B4A}"/>
                </a:ext>
              </a:extLst>
            </p:cNvPr>
            <p:cNvSpPr/>
            <p:nvPr/>
          </p:nvSpPr>
          <p:spPr>
            <a:xfrm>
              <a:off x="11828274" y="-4358663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58" name="任意多边形 63">
              <a:extLst>
                <a:ext uri="{FF2B5EF4-FFF2-40B4-BE49-F238E27FC236}">
                  <a16:creationId xmlns:a16="http://schemas.microsoft.com/office/drawing/2014/main" id="{92901FD4-B36C-7C4A-9D36-D8375CEAA2F7}"/>
                </a:ext>
              </a:extLst>
            </p:cNvPr>
            <p:cNvSpPr/>
            <p:nvPr/>
          </p:nvSpPr>
          <p:spPr>
            <a:xfrm>
              <a:off x="12392071" y="-4179298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59" name="任意多边形 65">
              <a:extLst>
                <a:ext uri="{FF2B5EF4-FFF2-40B4-BE49-F238E27FC236}">
                  <a16:creationId xmlns:a16="http://schemas.microsoft.com/office/drawing/2014/main" id="{9168F4AD-663E-4544-8BA5-CC90B00676EB}"/>
                </a:ext>
              </a:extLst>
            </p:cNvPr>
            <p:cNvSpPr/>
            <p:nvPr/>
          </p:nvSpPr>
          <p:spPr>
            <a:xfrm>
              <a:off x="12929560" y="-3932015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60" name="任意多边形 67">
              <a:extLst>
                <a:ext uri="{FF2B5EF4-FFF2-40B4-BE49-F238E27FC236}">
                  <a16:creationId xmlns:a16="http://schemas.microsoft.com/office/drawing/2014/main" id="{03766C08-ACEF-7649-BF8E-D0B1EEE35C0F}"/>
                </a:ext>
              </a:extLst>
            </p:cNvPr>
            <p:cNvSpPr/>
            <p:nvPr/>
          </p:nvSpPr>
          <p:spPr>
            <a:xfrm>
              <a:off x="13432586" y="-3620557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61" name="任意多边形 69">
              <a:extLst>
                <a:ext uri="{FF2B5EF4-FFF2-40B4-BE49-F238E27FC236}">
                  <a16:creationId xmlns:a16="http://schemas.microsoft.com/office/drawing/2014/main" id="{67B2D4E6-4FB3-5A4B-9F40-51F40FE83CE6}"/>
                </a:ext>
              </a:extLst>
            </p:cNvPr>
            <p:cNvSpPr/>
            <p:nvPr/>
          </p:nvSpPr>
          <p:spPr>
            <a:xfrm>
              <a:off x="13893525" y="-3249642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62" name="任意多边形 71">
              <a:extLst>
                <a:ext uri="{FF2B5EF4-FFF2-40B4-BE49-F238E27FC236}">
                  <a16:creationId xmlns:a16="http://schemas.microsoft.com/office/drawing/2014/main" id="{3DEE7CC0-B574-894D-AEDF-9FAE137808B6}"/>
                </a:ext>
              </a:extLst>
            </p:cNvPr>
            <p:cNvSpPr/>
            <p:nvPr/>
          </p:nvSpPr>
          <p:spPr>
            <a:xfrm>
              <a:off x="14305379" y="-2824892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63" name="任意多边形 73">
              <a:extLst>
                <a:ext uri="{FF2B5EF4-FFF2-40B4-BE49-F238E27FC236}">
                  <a16:creationId xmlns:a16="http://schemas.microsoft.com/office/drawing/2014/main" id="{9FCFFC7D-CAEE-364F-9456-4952E87F44E3}"/>
                </a:ext>
              </a:extLst>
            </p:cNvPr>
            <p:cNvSpPr/>
            <p:nvPr/>
          </p:nvSpPr>
          <p:spPr>
            <a:xfrm>
              <a:off x="14661934" y="-2352753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64" name="任意多边形 75">
              <a:extLst>
                <a:ext uri="{FF2B5EF4-FFF2-40B4-BE49-F238E27FC236}">
                  <a16:creationId xmlns:a16="http://schemas.microsoft.com/office/drawing/2014/main" id="{B6C86DD6-910A-6749-B4DB-33AECF3F4701}"/>
                </a:ext>
              </a:extLst>
            </p:cNvPr>
            <p:cNvSpPr/>
            <p:nvPr/>
          </p:nvSpPr>
          <p:spPr>
            <a:xfrm>
              <a:off x="14957761" y="-1840373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65" name="任意多边形 77">
              <a:extLst>
                <a:ext uri="{FF2B5EF4-FFF2-40B4-BE49-F238E27FC236}">
                  <a16:creationId xmlns:a16="http://schemas.microsoft.com/office/drawing/2014/main" id="{5D3D2654-0460-D348-850F-2AD9525C56F7}"/>
                </a:ext>
              </a:extLst>
            </p:cNvPr>
            <p:cNvSpPr/>
            <p:nvPr/>
          </p:nvSpPr>
          <p:spPr>
            <a:xfrm>
              <a:off x="15188373" y="-1295523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66" name="任意多边形 79">
              <a:extLst>
                <a:ext uri="{FF2B5EF4-FFF2-40B4-BE49-F238E27FC236}">
                  <a16:creationId xmlns:a16="http://schemas.microsoft.com/office/drawing/2014/main" id="{C8D26210-064E-5F40-967B-C4AC8E3E0A62}"/>
                </a:ext>
              </a:extLst>
            </p:cNvPr>
            <p:cNvSpPr/>
            <p:nvPr/>
          </p:nvSpPr>
          <p:spPr>
            <a:xfrm>
              <a:off x="15350273" y="-726464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67" name="任意多边形 81">
              <a:extLst>
                <a:ext uri="{FF2B5EF4-FFF2-40B4-BE49-F238E27FC236}">
                  <a16:creationId xmlns:a16="http://schemas.microsoft.com/office/drawing/2014/main" id="{F6ABE1A5-F44E-EB4C-B2CF-D6B2161C16F7}"/>
                </a:ext>
              </a:extLst>
            </p:cNvPr>
            <p:cNvSpPr/>
            <p:nvPr/>
          </p:nvSpPr>
          <p:spPr>
            <a:xfrm>
              <a:off x="15441032" y="-141828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68" name="任意多边形 83">
              <a:extLst>
                <a:ext uri="{FF2B5EF4-FFF2-40B4-BE49-F238E27FC236}">
                  <a16:creationId xmlns:a16="http://schemas.microsoft.com/office/drawing/2014/main" id="{167EC065-7D91-DC42-B5DA-97BD664B599B}"/>
                </a:ext>
              </a:extLst>
            </p:cNvPr>
            <p:cNvSpPr/>
            <p:nvPr/>
          </p:nvSpPr>
          <p:spPr>
            <a:xfrm>
              <a:off x="15459249" y="449531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69" name="任意多边形 85">
              <a:extLst>
                <a:ext uri="{FF2B5EF4-FFF2-40B4-BE49-F238E27FC236}">
                  <a16:creationId xmlns:a16="http://schemas.microsoft.com/office/drawing/2014/main" id="{C2378A10-998B-EB47-A026-4789D067EBFC}"/>
                </a:ext>
              </a:extLst>
            </p:cNvPr>
            <p:cNvSpPr/>
            <p:nvPr/>
          </p:nvSpPr>
          <p:spPr>
            <a:xfrm>
              <a:off x="15404671" y="1038652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70" name="任意多边形 87">
              <a:extLst>
                <a:ext uri="{FF2B5EF4-FFF2-40B4-BE49-F238E27FC236}">
                  <a16:creationId xmlns:a16="http://schemas.microsoft.com/office/drawing/2014/main" id="{F9D275D2-D4E4-1248-884F-C4A849EF00B9}"/>
                </a:ext>
              </a:extLst>
            </p:cNvPr>
            <p:cNvSpPr/>
            <p:nvPr/>
          </p:nvSpPr>
          <p:spPr>
            <a:xfrm>
              <a:off x="15278093" y="1616597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71" name="任意多边形 89">
              <a:extLst>
                <a:ext uri="{FF2B5EF4-FFF2-40B4-BE49-F238E27FC236}">
                  <a16:creationId xmlns:a16="http://schemas.microsoft.com/office/drawing/2014/main" id="{F2EB1BBA-686E-3043-AAE6-D8A016630E08}"/>
                </a:ext>
              </a:extLst>
            </p:cNvPr>
            <p:cNvSpPr/>
            <p:nvPr/>
          </p:nvSpPr>
          <p:spPr>
            <a:xfrm>
              <a:off x="15081455" y="2174617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72" name="任意多边形 91">
              <a:extLst>
                <a:ext uri="{FF2B5EF4-FFF2-40B4-BE49-F238E27FC236}">
                  <a16:creationId xmlns:a16="http://schemas.microsoft.com/office/drawing/2014/main" id="{643C991D-E573-AE48-949F-E0A5BD675B83}"/>
                </a:ext>
              </a:extLst>
            </p:cNvPr>
            <p:cNvSpPr/>
            <p:nvPr/>
          </p:nvSpPr>
          <p:spPr>
            <a:xfrm>
              <a:off x="14817747" y="2704240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73" name="任意多边形 93">
              <a:extLst>
                <a:ext uri="{FF2B5EF4-FFF2-40B4-BE49-F238E27FC236}">
                  <a16:creationId xmlns:a16="http://schemas.microsoft.com/office/drawing/2014/main" id="{AFD0E03F-E633-C147-871D-1851C3060AE0}"/>
                </a:ext>
              </a:extLst>
            </p:cNvPr>
            <p:cNvSpPr/>
            <p:nvPr/>
          </p:nvSpPr>
          <p:spPr>
            <a:xfrm>
              <a:off x="14490936" y="3197438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74" name="任意多边形 95">
              <a:extLst>
                <a:ext uri="{FF2B5EF4-FFF2-40B4-BE49-F238E27FC236}">
                  <a16:creationId xmlns:a16="http://schemas.microsoft.com/office/drawing/2014/main" id="{38D74141-385B-FF40-A6E4-31614C9470B2}"/>
                </a:ext>
              </a:extLst>
            </p:cNvPr>
            <p:cNvSpPr/>
            <p:nvPr/>
          </p:nvSpPr>
          <p:spPr>
            <a:xfrm>
              <a:off x="14105994" y="3646736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75" name="任意多边形 97">
              <a:extLst>
                <a:ext uri="{FF2B5EF4-FFF2-40B4-BE49-F238E27FC236}">
                  <a16:creationId xmlns:a16="http://schemas.microsoft.com/office/drawing/2014/main" id="{7439327B-1974-AB4E-9836-EAA5AAB44E19}"/>
                </a:ext>
              </a:extLst>
            </p:cNvPr>
            <p:cNvSpPr/>
            <p:nvPr/>
          </p:nvSpPr>
          <p:spPr>
            <a:xfrm>
              <a:off x="13668775" y="4045305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76" name="任意多边形 99">
              <a:extLst>
                <a:ext uri="{FF2B5EF4-FFF2-40B4-BE49-F238E27FC236}">
                  <a16:creationId xmlns:a16="http://schemas.microsoft.com/office/drawing/2014/main" id="{F48D0277-ED58-564B-BBA4-CCAD666FD115}"/>
                </a:ext>
              </a:extLst>
            </p:cNvPr>
            <p:cNvSpPr/>
            <p:nvPr/>
          </p:nvSpPr>
          <p:spPr>
            <a:xfrm>
              <a:off x="13185875" y="4387143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77" name="任意多边形 101">
              <a:extLst>
                <a:ext uri="{FF2B5EF4-FFF2-40B4-BE49-F238E27FC236}">
                  <a16:creationId xmlns:a16="http://schemas.microsoft.com/office/drawing/2014/main" id="{E2364FB5-0D2C-0546-B6DC-C746F21CEECB}"/>
                </a:ext>
              </a:extLst>
            </p:cNvPr>
            <p:cNvSpPr/>
            <p:nvPr/>
          </p:nvSpPr>
          <p:spPr>
            <a:xfrm>
              <a:off x="12664621" y="4667055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78" name="任意多边形 103">
              <a:extLst>
                <a:ext uri="{FF2B5EF4-FFF2-40B4-BE49-F238E27FC236}">
                  <a16:creationId xmlns:a16="http://schemas.microsoft.com/office/drawing/2014/main" id="{650B4EBF-0300-604F-BCA5-F54545D03514}"/>
                </a:ext>
              </a:extLst>
            </p:cNvPr>
            <p:cNvSpPr/>
            <p:nvPr/>
          </p:nvSpPr>
          <p:spPr>
            <a:xfrm>
              <a:off x="12112923" y="4880776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79" name="任意多边形 105">
              <a:extLst>
                <a:ext uri="{FF2B5EF4-FFF2-40B4-BE49-F238E27FC236}">
                  <a16:creationId xmlns:a16="http://schemas.microsoft.com/office/drawing/2014/main" id="{D9EF559D-96D7-B341-99EB-51051B21021F}"/>
                </a:ext>
              </a:extLst>
            </p:cNvPr>
            <p:cNvSpPr/>
            <p:nvPr/>
          </p:nvSpPr>
          <p:spPr>
            <a:xfrm>
              <a:off x="11539169" y="5025085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80" name="任意多边形 107">
              <a:extLst>
                <a:ext uri="{FF2B5EF4-FFF2-40B4-BE49-F238E27FC236}">
                  <a16:creationId xmlns:a16="http://schemas.microsoft.com/office/drawing/2014/main" id="{75F7AF98-FEB8-994B-BD2A-079535AFACD6}"/>
                </a:ext>
              </a:extLst>
            </p:cNvPr>
            <p:cNvSpPr/>
            <p:nvPr/>
          </p:nvSpPr>
          <p:spPr>
            <a:xfrm>
              <a:off x="10952012" y="5097796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81" name="任意多边形 109">
              <a:extLst>
                <a:ext uri="{FF2B5EF4-FFF2-40B4-BE49-F238E27FC236}">
                  <a16:creationId xmlns:a16="http://schemas.microsoft.com/office/drawing/2014/main" id="{7F012C09-6F10-E642-96A8-050327B5E46F}"/>
                </a:ext>
              </a:extLst>
            </p:cNvPr>
            <p:cNvSpPr/>
            <p:nvPr/>
          </p:nvSpPr>
          <p:spPr>
            <a:xfrm>
              <a:off x="10360359" y="5097796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82" name="任意多边形 111">
              <a:extLst>
                <a:ext uri="{FF2B5EF4-FFF2-40B4-BE49-F238E27FC236}">
                  <a16:creationId xmlns:a16="http://schemas.microsoft.com/office/drawing/2014/main" id="{91AA3328-54C8-FC43-9B08-8740DA3A3352}"/>
                </a:ext>
              </a:extLst>
            </p:cNvPr>
            <p:cNvSpPr/>
            <p:nvPr/>
          </p:nvSpPr>
          <p:spPr>
            <a:xfrm>
              <a:off x="9773192" y="5025085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83" name="任意多边形 113">
              <a:extLst>
                <a:ext uri="{FF2B5EF4-FFF2-40B4-BE49-F238E27FC236}">
                  <a16:creationId xmlns:a16="http://schemas.microsoft.com/office/drawing/2014/main" id="{34DA9A14-3451-2A43-AFD5-C007B537FD47}"/>
                </a:ext>
              </a:extLst>
            </p:cNvPr>
            <p:cNvSpPr/>
            <p:nvPr/>
          </p:nvSpPr>
          <p:spPr>
            <a:xfrm>
              <a:off x="9199427" y="4880776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84" name="任意多边形 115">
              <a:extLst>
                <a:ext uri="{FF2B5EF4-FFF2-40B4-BE49-F238E27FC236}">
                  <a16:creationId xmlns:a16="http://schemas.microsoft.com/office/drawing/2014/main" id="{0633FE5D-569D-A847-B5F1-CE15631BBBC6}"/>
                </a:ext>
              </a:extLst>
            </p:cNvPr>
            <p:cNvSpPr/>
            <p:nvPr/>
          </p:nvSpPr>
          <p:spPr>
            <a:xfrm>
              <a:off x="8647730" y="4667054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85" name="任意多边形 117">
              <a:extLst>
                <a:ext uri="{FF2B5EF4-FFF2-40B4-BE49-F238E27FC236}">
                  <a16:creationId xmlns:a16="http://schemas.microsoft.com/office/drawing/2014/main" id="{2ED364DD-57F3-2544-9417-2B64C77FD95B}"/>
                </a:ext>
              </a:extLst>
            </p:cNvPr>
            <p:cNvSpPr/>
            <p:nvPr/>
          </p:nvSpPr>
          <p:spPr>
            <a:xfrm>
              <a:off x="8126486" y="4387143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86" name="任意多边形 119">
              <a:extLst>
                <a:ext uri="{FF2B5EF4-FFF2-40B4-BE49-F238E27FC236}">
                  <a16:creationId xmlns:a16="http://schemas.microsoft.com/office/drawing/2014/main" id="{833091B5-775D-3047-AA6D-CAA1A133D9F6}"/>
                </a:ext>
              </a:extLst>
            </p:cNvPr>
            <p:cNvSpPr/>
            <p:nvPr/>
          </p:nvSpPr>
          <p:spPr>
            <a:xfrm>
              <a:off x="7643576" y="4045305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87" name="任意多边形 121">
              <a:extLst>
                <a:ext uri="{FF2B5EF4-FFF2-40B4-BE49-F238E27FC236}">
                  <a16:creationId xmlns:a16="http://schemas.microsoft.com/office/drawing/2014/main" id="{F13133AA-237C-E348-A917-A11633C229D3}"/>
                </a:ext>
              </a:extLst>
            </p:cNvPr>
            <p:cNvSpPr/>
            <p:nvPr/>
          </p:nvSpPr>
          <p:spPr>
            <a:xfrm>
              <a:off x="7206357" y="3646736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88" name="任意多边形 123">
              <a:extLst>
                <a:ext uri="{FF2B5EF4-FFF2-40B4-BE49-F238E27FC236}">
                  <a16:creationId xmlns:a16="http://schemas.microsoft.com/office/drawing/2014/main" id="{57E846CC-C245-F34A-B407-6EA555EC770A}"/>
                </a:ext>
              </a:extLst>
            </p:cNvPr>
            <p:cNvSpPr/>
            <p:nvPr/>
          </p:nvSpPr>
          <p:spPr>
            <a:xfrm>
              <a:off x="6821416" y="3197438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89" name="任意多边形 125">
              <a:extLst>
                <a:ext uri="{FF2B5EF4-FFF2-40B4-BE49-F238E27FC236}">
                  <a16:creationId xmlns:a16="http://schemas.microsoft.com/office/drawing/2014/main" id="{68E69948-A2FC-994C-B110-7B50AF6EE38F}"/>
                </a:ext>
              </a:extLst>
            </p:cNvPr>
            <p:cNvSpPr/>
            <p:nvPr/>
          </p:nvSpPr>
          <p:spPr>
            <a:xfrm>
              <a:off x="6494615" y="2704240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90" name="任意多边形 127">
              <a:extLst>
                <a:ext uri="{FF2B5EF4-FFF2-40B4-BE49-F238E27FC236}">
                  <a16:creationId xmlns:a16="http://schemas.microsoft.com/office/drawing/2014/main" id="{6CB5A345-56B3-5C44-A924-FFE6CA5FA88B}"/>
                </a:ext>
              </a:extLst>
            </p:cNvPr>
            <p:cNvSpPr/>
            <p:nvPr/>
          </p:nvSpPr>
          <p:spPr>
            <a:xfrm>
              <a:off x="6230908" y="2174617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91" name="任意多边形 129">
              <a:extLst>
                <a:ext uri="{FF2B5EF4-FFF2-40B4-BE49-F238E27FC236}">
                  <a16:creationId xmlns:a16="http://schemas.microsoft.com/office/drawing/2014/main" id="{BEB2E2CF-91A6-5742-99D7-569ED2A4265D}"/>
                </a:ext>
              </a:extLst>
            </p:cNvPr>
            <p:cNvSpPr/>
            <p:nvPr/>
          </p:nvSpPr>
          <p:spPr>
            <a:xfrm>
              <a:off x="6034259" y="1616597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92" name="任意多边形 131">
              <a:extLst>
                <a:ext uri="{FF2B5EF4-FFF2-40B4-BE49-F238E27FC236}">
                  <a16:creationId xmlns:a16="http://schemas.microsoft.com/office/drawing/2014/main" id="{5A2426F3-D423-0A45-8F6C-C7D13C14D058}"/>
                </a:ext>
              </a:extLst>
            </p:cNvPr>
            <p:cNvSpPr/>
            <p:nvPr/>
          </p:nvSpPr>
          <p:spPr>
            <a:xfrm>
              <a:off x="5907692" y="1038652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93" name="任意多边形 133">
              <a:extLst>
                <a:ext uri="{FF2B5EF4-FFF2-40B4-BE49-F238E27FC236}">
                  <a16:creationId xmlns:a16="http://schemas.microsoft.com/office/drawing/2014/main" id="{43245303-5550-354B-B0BE-BB628D5BF3C5}"/>
                </a:ext>
              </a:extLst>
            </p:cNvPr>
            <p:cNvSpPr/>
            <p:nvPr/>
          </p:nvSpPr>
          <p:spPr>
            <a:xfrm>
              <a:off x="5853103" y="449531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94" name="任意多边形 135">
              <a:extLst>
                <a:ext uri="{FF2B5EF4-FFF2-40B4-BE49-F238E27FC236}">
                  <a16:creationId xmlns:a16="http://schemas.microsoft.com/office/drawing/2014/main" id="{447A843A-76AA-B341-AD65-247F8583574D}"/>
                </a:ext>
              </a:extLst>
            </p:cNvPr>
            <p:cNvSpPr/>
            <p:nvPr/>
          </p:nvSpPr>
          <p:spPr>
            <a:xfrm>
              <a:off x="5871331" y="-141828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95" name="任意多边形 137">
              <a:extLst>
                <a:ext uri="{FF2B5EF4-FFF2-40B4-BE49-F238E27FC236}">
                  <a16:creationId xmlns:a16="http://schemas.microsoft.com/office/drawing/2014/main" id="{680BCBE6-61D7-2C44-9723-488A7798B4BC}"/>
                </a:ext>
              </a:extLst>
            </p:cNvPr>
            <p:cNvSpPr/>
            <p:nvPr/>
          </p:nvSpPr>
          <p:spPr>
            <a:xfrm>
              <a:off x="5962079" y="-726464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96" name="任意多边形 139">
              <a:extLst>
                <a:ext uri="{FF2B5EF4-FFF2-40B4-BE49-F238E27FC236}">
                  <a16:creationId xmlns:a16="http://schemas.microsoft.com/office/drawing/2014/main" id="{B9DFEBBC-DE42-4741-A431-F62289331D68}"/>
                </a:ext>
              </a:extLst>
            </p:cNvPr>
            <p:cNvSpPr/>
            <p:nvPr/>
          </p:nvSpPr>
          <p:spPr>
            <a:xfrm>
              <a:off x="6123989" y="-1295523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97" name="任意多边形 141">
              <a:extLst>
                <a:ext uri="{FF2B5EF4-FFF2-40B4-BE49-F238E27FC236}">
                  <a16:creationId xmlns:a16="http://schemas.microsoft.com/office/drawing/2014/main" id="{2B1AACEA-F8FE-E84B-B2E4-C618DC2F5E3E}"/>
                </a:ext>
              </a:extLst>
            </p:cNvPr>
            <p:cNvSpPr/>
            <p:nvPr/>
          </p:nvSpPr>
          <p:spPr>
            <a:xfrm>
              <a:off x="6354591" y="-1840373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98" name="任意多边形 143">
              <a:extLst>
                <a:ext uri="{FF2B5EF4-FFF2-40B4-BE49-F238E27FC236}">
                  <a16:creationId xmlns:a16="http://schemas.microsoft.com/office/drawing/2014/main" id="{AFBB6B9D-65B5-144C-A4E8-32CE8632262C}"/>
                </a:ext>
              </a:extLst>
            </p:cNvPr>
            <p:cNvSpPr/>
            <p:nvPr/>
          </p:nvSpPr>
          <p:spPr>
            <a:xfrm>
              <a:off x="6650428" y="-2352754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99" name="任意多边形 145">
              <a:extLst>
                <a:ext uri="{FF2B5EF4-FFF2-40B4-BE49-F238E27FC236}">
                  <a16:creationId xmlns:a16="http://schemas.microsoft.com/office/drawing/2014/main" id="{40684AB2-A1C1-6449-8302-51058E657402}"/>
                </a:ext>
              </a:extLst>
            </p:cNvPr>
            <p:cNvSpPr/>
            <p:nvPr/>
          </p:nvSpPr>
          <p:spPr>
            <a:xfrm>
              <a:off x="7006972" y="-2824893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500" name="任意多边形 147">
              <a:extLst>
                <a:ext uri="{FF2B5EF4-FFF2-40B4-BE49-F238E27FC236}">
                  <a16:creationId xmlns:a16="http://schemas.microsoft.com/office/drawing/2014/main" id="{5B1A24B1-3B3E-8641-AB49-4751CD343D53}"/>
                </a:ext>
              </a:extLst>
            </p:cNvPr>
            <p:cNvSpPr/>
            <p:nvPr/>
          </p:nvSpPr>
          <p:spPr>
            <a:xfrm>
              <a:off x="7418826" y="-3249643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501" name="任意多边形 149">
              <a:extLst>
                <a:ext uri="{FF2B5EF4-FFF2-40B4-BE49-F238E27FC236}">
                  <a16:creationId xmlns:a16="http://schemas.microsoft.com/office/drawing/2014/main" id="{C2039BF5-9808-9444-86E0-B1E4C4BF956A}"/>
                </a:ext>
              </a:extLst>
            </p:cNvPr>
            <p:cNvSpPr/>
            <p:nvPr/>
          </p:nvSpPr>
          <p:spPr>
            <a:xfrm>
              <a:off x="7879776" y="-3620557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502" name="任意多边形 151">
              <a:extLst>
                <a:ext uri="{FF2B5EF4-FFF2-40B4-BE49-F238E27FC236}">
                  <a16:creationId xmlns:a16="http://schemas.microsoft.com/office/drawing/2014/main" id="{413D8E95-8A1B-FF47-B4C4-F2C8CC7066A8}"/>
                </a:ext>
              </a:extLst>
            </p:cNvPr>
            <p:cNvSpPr/>
            <p:nvPr/>
          </p:nvSpPr>
          <p:spPr>
            <a:xfrm>
              <a:off x="8382802" y="-3932015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8193" tIns="28193" rIns="28193" bIns="28193" numCol="1" spcCol="1270" anchor="ctr" anchorCtr="0">
              <a:noAutofit/>
            </a:bodyPr>
            <a:lstStyle/>
            <a:p>
              <a:pPr algn="ctr" defTabSz="16668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375">
                <a:solidFill>
                  <a:schemeClr val="tx1"/>
                </a:solidFill>
              </a:endParaRPr>
            </a:p>
          </p:txBody>
        </p:sp>
        <p:sp>
          <p:nvSpPr>
            <p:cNvPr id="503" name="任意多边形 153">
              <a:extLst>
                <a:ext uri="{FF2B5EF4-FFF2-40B4-BE49-F238E27FC236}">
                  <a16:creationId xmlns:a16="http://schemas.microsoft.com/office/drawing/2014/main" id="{FC5C9DBE-531E-8E45-9DBB-0B83A53C01F4}"/>
                </a:ext>
              </a:extLst>
            </p:cNvPr>
            <p:cNvSpPr/>
            <p:nvPr/>
          </p:nvSpPr>
          <p:spPr>
            <a:xfrm>
              <a:off x="8920291" y="-4179298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8193" tIns="28193" rIns="28193" bIns="28193" numCol="1" spcCol="1270" anchor="ctr" anchorCtr="0">
              <a:noAutofit/>
            </a:bodyPr>
            <a:lstStyle/>
            <a:p>
              <a:pPr algn="ctr" defTabSz="16668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375">
                <a:solidFill>
                  <a:schemeClr val="tx1"/>
                </a:solidFill>
              </a:endParaRPr>
            </a:p>
          </p:txBody>
        </p:sp>
        <p:sp>
          <p:nvSpPr>
            <p:cNvPr id="504" name="任意多边形 155">
              <a:extLst>
                <a:ext uri="{FF2B5EF4-FFF2-40B4-BE49-F238E27FC236}">
                  <a16:creationId xmlns:a16="http://schemas.microsoft.com/office/drawing/2014/main" id="{F76911C3-17C0-3D42-8AB9-CD1FF226A7C4}"/>
                </a:ext>
              </a:extLst>
            </p:cNvPr>
            <p:cNvSpPr/>
            <p:nvPr/>
          </p:nvSpPr>
          <p:spPr>
            <a:xfrm>
              <a:off x="9484077" y="-4358663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8193" tIns="28193" rIns="28193" bIns="28193" numCol="1" spcCol="1270" anchor="ctr" anchorCtr="0">
              <a:noAutofit/>
            </a:bodyPr>
            <a:lstStyle/>
            <a:p>
              <a:pPr algn="ctr" defTabSz="16668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375">
                <a:solidFill>
                  <a:schemeClr val="tx1"/>
                </a:solidFill>
              </a:endParaRPr>
            </a:p>
          </p:txBody>
        </p:sp>
        <p:sp>
          <p:nvSpPr>
            <p:cNvPr id="505" name="任意多边形 157">
              <a:extLst>
                <a:ext uri="{FF2B5EF4-FFF2-40B4-BE49-F238E27FC236}">
                  <a16:creationId xmlns:a16="http://schemas.microsoft.com/office/drawing/2014/main" id="{42FD42F4-3E05-374F-98AC-CCDE6F4D050F}"/>
                </a:ext>
              </a:extLst>
            </p:cNvPr>
            <p:cNvSpPr/>
            <p:nvPr/>
          </p:nvSpPr>
          <p:spPr>
            <a:xfrm>
              <a:off x="10065646" y="-4467374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8193" tIns="28193" rIns="28193" bIns="28193" numCol="1" spcCol="1270" anchor="ctr" anchorCtr="0">
              <a:noAutofit/>
            </a:bodyPr>
            <a:lstStyle/>
            <a:p>
              <a:pPr algn="ctr" defTabSz="16668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375">
                <a:solidFill>
                  <a:schemeClr val="tx1"/>
                </a:solidFill>
              </a:endParaRPr>
            </a:p>
          </p:txBody>
        </p:sp>
      </p:grpSp>
      <p:grpSp>
        <p:nvGrpSpPr>
          <p:cNvPr id="506" name="组合 505">
            <a:extLst>
              <a:ext uri="{FF2B5EF4-FFF2-40B4-BE49-F238E27FC236}">
                <a16:creationId xmlns:a16="http://schemas.microsoft.com/office/drawing/2014/main" id="{049FDF68-1F17-154F-A6E7-7B005DDC5054}"/>
              </a:ext>
            </a:extLst>
          </p:cNvPr>
          <p:cNvGrpSpPr/>
          <p:nvPr/>
        </p:nvGrpSpPr>
        <p:grpSpPr>
          <a:xfrm>
            <a:off x="2341034" y="3237861"/>
            <a:ext cx="542580" cy="581963"/>
            <a:chOff x="4981968" y="4909761"/>
            <a:chExt cx="561350" cy="602097"/>
          </a:xfrm>
          <a:solidFill>
            <a:schemeClr val="bg1"/>
          </a:solidFill>
          <a:effectLst>
            <a:glow rad="50800">
              <a:schemeClr val="bg1">
                <a:alpha val="10000"/>
              </a:schemeClr>
            </a:glow>
          </a:effectLst>
        </p:grpSpPr>
        <p:sp>
          <p:nvSpPr>
            <p:cNvPr id="507" name="任意多边形 553">
              <a:extLst>
                <a:ext uri="{FF2B5EF4-FFF2-40B4-BE49-F238E27FC236}">
                  <a16:creationId xmlns:a16="http://schemas.microsoft.com/office/drawing/2014/main" id="{BE9B55DC-7D0B-A242-8FB9-3625A8D704F5}"/>
                </a:ext>
              </a:extLst>
            </p:cNvPr>
            <p:cNvSpPr/>
            <p:nvPr/>
          </p:nvSpPr>
          <p:spPr>
            <a:xfrm>
              <a:off x="4981968" y="4909761"/>
              <a:ext cx="561350" cy="194436"/>
            </a:xfrm>
            <a:custGeom>
              <a:avLst/>
              <a:gdLst>
                <a:gd name="connsiteX0" fmla="*/ 280675 w 561350"/>
                <a:gd name="connsiteY0" fmla="*/ 0 h 194436"/>
                <a:gd name="connsiteX1" fmla="*/ 558070 w 561350"/>
                <a:gd name="connsiteY1" fmla="*/ 183869 h 194436"/>
                <a:gd name="connsiteX2" fmla="*/ 561350 w 561350"/>
                <a:gd name="connsiteY2" fmla="*/ 194436 h 194436"/>
                <a:gd name="connsiteX3" fmla="*/ 528660 w 561350"/>
                <a:gd name="connsiteY3" fmla="*/ 194436 h 194436"/>
                <a:gd name="connsiteX4" fmla="*/ 504584 w 561350"/>
                <a:gd name="connsiteY4" fmla="*/ 150079 h 194436"/>
                <a:gd name="connsiteX5" fmla="*/ 280675 w 561350"/>
                <a:gd name="connsiteY5" fmla="*/ 31028 h 194436"/>
                <a:gd name="connsiteX6" fmla="*/ 56766 w 561350"/>
                <a:gd name="connsiteY6" fmla="*/ 150079 h 194436"/>
                <a:gd name="connsiteX7" fmla="*/ 32690 w 561350"/>
                <a:gd name="connsiteY7" fmla="*/ 194436 h 194436"/>
                <a:gd name="connsiteX8" fmla="*/ 0 w 561350"/>
                <a:gd name="connsiteY8" fmla="*/ 194436 h 194436"/>
                <a:gd name="connsiteX9" fmla="*/ 3280 w 561350"/>
                <a:gd name="connsiteY9" fmla="*/ 183869 h 194436"/>
                <a:gd name="connsiteX10" fmla="*/ 280675 w 561350"/>
                <a:gd name="connsiteY10" fmla="*/ 0 h 194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61350" h="194436">
                  <a:moveTo>
                    <a:pt x="280675" y="0"/>
                  </a:moveTo>
                  <a:cubicBezTo>
                    <a:pt x="405375" y="0"/>
                    <a:pt x="512368" y="75817"/>
                    <a:pt x="558070" y="183869"/>
                  </a:cubicBezTo>
                  <a:lnTo>
                    <a:pt x="561350" y="194436"/>
                  </a:lnTo>
                  <a:lnTo>
                    <a:pt x="528660" y="194436"/>
                  </a:lnTo>
                  <a:lnTo>
                    <a:pt x="504584" y="150079"/>
                  </a:lnTo>
                  <a:cubicBezTo>
                    <a:pt x="456059" y="78252"/>
                    <a:pt x="373882" y="31028"/>
                    <a:pt x="280675" y="31028"/>
                  </a:cubicBezTo>
                  <a:cubicBezTo>
                    <a:pt x="187468" y="31028"/>
                    <a:pt x="105292" y="78252"/>
                    <a:pt x="56766" y="150079"/>
                  </a:cubicBezTo>
                  <a:lnTo>
                    <a:pt x="32690" y="194436"/>
                  </a:lnTo>
                  <a:lnTo>
                    <a:pt x="0" y="194436"/>
                  </a:lnTo>
                  <a:lnTo>
                    <a:pt x="3280" y="183869"/>
                  </a:lnTo>
                  <a:cubicBezTo>
                    <a:pt x="48983" y="75817"/>
                    <a:pt x="155975" y="0"/>
                    <a:pt x="280675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schemeClr val="tx1"/>
                </a:solidFill>
              </a:endParaRPr>
            </a:p>
          </p:txBody>
        </p:sp>
        <p:sp>
          <p:nvSpPr>
            <p:cNvPr id="508" name="任意多边形 554">
              <a:extLst>
                <a:ext uri="{FF2B5EF4-FFF2-40B4-BE49-F238E27FC236}">
                  <a16:creationId xmlns:a16="http://schemas.microsoft.com/office/drawing/2014/main" id="{959BF99A-517A-7A4F-AABF-B76A2EB21E78}"/>
                </a:ext>
              </a:extLst>
            </p:cNvPr>
            <p:cNvSpPr/>
            <p:nvPr/>
          </p:nvSpPr>
          <p:spPr>
            <a:xfrm>
              <a:off x="5028091" y="5397417"/>
              <a:ext cx="132191" cy="92909"/>
            </a:xfrm>
            <a:custGeom>
              <a:avLst/>
              <a:gdLst>
                <a:gd name="connsiteX0" fmla="*/ 0 w 132191"/>
                <a:gd name="connsiteY0" fmla="*/ 0 h 92909"/>
                <a:gd name="connsiteX1" fmla="*/ 40042 w 132191"/>
                <a:gd name="connsiteY1" fmla="*/ 0 h 92909"/>
                <a:gd name="connsiteX2" fmla="*/ 43618 w 132191"/>
                <a:gd name="connsiteY2" fmla="*/ 4334 h 92909"/>
                <a:gd name="connsiteX3" fmla="*/ 129449 w 132191"/>
                <a:gd name="connsiteY3" fmla="*/ 62202 h 92909"/>
                <a:gd name="connsiteX4" fmla="*/ 132191 w 132191"/>
                <a:gd name="connsiteY4" fmla="*/ 63053 h 92909"/>
                <a:gd name="connsiteX5" fmla="*/ 124191 w 132191"/>
                <a:gd name="connsiteY5" fmla="*/ 92909 h 92909"/>
                <a:gd name="connsiteX6" fmla="*/ 117372 w 132191"/>
                <a:gd name="connsiteY6" fmla="*/ 90792 h 92909"/>
                <a:gd name="connsiteX7" fmla="*/ 21678 w 132191"/>
                <a:gd name="connsiteY7" fmla="*/ 26274 h 92909"/>
                <a:gd name="connsiteX8" fmla="*/ 0 w 132191"/>
                <a:gd name="connsiteY8" fmla="*/ 0 h 92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2191" h="92909">
                  <a:moveTo>
                    <a:pt x="0" y="0"/>
                  </a:moveTo>
                  <a:lnTo>
                    <a:pt x="40042" y="0"/>
                  </a:lnTo>
                  <a:lnTo>
                    <a:pt x="43618" y="4334"/>
                  </a:lnTo>
                  <a:cubicBezTo>
                    <a:pt x="68051" y="28767"/>
                    <a:pt x="97144" y="48539"/>
                    <a:pt x="129449" y="62202"/>
                  </a:cubicBezTo>
                  <a:lnTo>
                    <a:pt x="132191" y="63053"/>
                  </a:lnTo>
                  <a:lnTo>
                    <a:pt x="124191" y="92909"/>
                  </a:lnTo>
                  <a:lnTo>
                    <a:pt x="117372" y="90792"/>
                  </a:lnTo>
                  <a:cubicBezTo>
                    <a:pt x="81354" y="75558"/>
                    <a:pt x="48918" y="53514"/>
                    <a:pt x="21678" y="26274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schemeClr val="tx1"/>
                </a:solidFill>
              </a:endParaRPr>
            </a:p>
          </p:txBody>
        </p:sp>
        <p:sp>
          <p:nvSpPr>
            <p:cNvPr id="509" name="任意多边形 555">
              <a:extLst>
                <a:ext uri="{FF2B5EF4-FFF2-40B4-BE49-F238E27FC236}">
                  <a16:creationId xmlns:a16="http://schemas.microsoft.com/office/drawing/2014/main" id="{49C51E0A-DE69-FA48-BB27-2D4CDD1FE3A9}"/>
                </a:ext>
              </a:extLst>
            </p:cNvPr>
            <p:cNvSpPr/>
            <p:nvPr/>
          </p:nvSpPr>
          <p:spPr>
            <a:xfrm>
              <a:off x="5195981" y="5397408"/>
              <a:ext cx="301221" cy="114450"/>
            </a:xfrm>
            <a:custGeom>
              <a:avLst/>
              <a:gdLst>
                <a:gd name="connsiteX0" fmla="*/ 261179 w 301221"/>
                <a:gd name="connsiteY0" fmla="*/ 0 h 114450"/>
                <a:gd name="connsiteX1" fmla="*/ 301221 w 301221"/>
                <a:gd name="connsiteY1" fmla="*/ 0 h 114450"/>
                <a:gd name="connsiteX2" fmla="*/ 279543 w 301221"/>
                <a:gd name="connsiteY2" fmla="*/ 26274 h 114450"/>
                <a:gd name="connsiteX3" fmla="*/ 66666 w 301221"/>
                <a:gd name="connsiteY3" fmla="*/ 114450 h 114450"/>
                <a:gd name="connsiteX4" fmla="*/ 5993 w 301221"/>
                <a:gd name="connsiteY4" fmla="*/ 108334 h 114450"/>
                <a:gd name="connsiteX5" fmla="*/ 0 w 301221"/>
                <a:gd name="connsiteY5" fmla="*/ 106474 h 114450"/>
                <a:gd name="connsiteX6" fmla="*/ 8000 w 301221"/>
                <a:gd name="connsiteY6" fmla="*/ 76618 h 114450"/>
                <a:gd name="connsiteX7" fmla="*/ 12247 w 301221"/>
                <a:gd name="connsiteY7" fmla="*/ 77936 h 114450"/>
                <a:gd name="connsiteX8" fmla="*/ 66666 w 301221"/>
                <a:gd name="connsiteY8" fmla="*/ 83422 h 114450"/>
                <a:gd name="connsiteX9" fmla="*/ 257603 w 301221"/>
                <a:gd name="connsiteY9" fmla="*/ 4334 h 114450"/>
                <a:gd name="connsiteX10" fmla="*/ 261179 w 301221"/>
                <a:gd name="connsiteY10" fmla="*/ 0 h 114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1221" h="114450">
                  <a:moveTo>
                    <a:pt x="261179" y="0"/>
                  </a:moveTo>
                  <a:lnTo>
                    <a:pt x="301221" y="0"/>
                  </a:lnTo>
                  <a:lnTo>
                    <a:pt x="279543" y="26274"/>
                  </a:lnTo>
                  <a:cubicBezTo>
                    <a:pt x="225063" y="80754"/>
                    <a:pt x="149800" y="114450"/>
                    <a:pt x="66666" y="114450"/>
                  </a:cubicBezTo>
                  <a:cubicBezTo>
                    <a:pt x="45883" y="114450"/>
                    <a:pt x="25592" y="112344"/>
                    <a:pt x="5993" y="108334"/>
                  </a:cubicBezTo>
                  <a:lnTo>
                    <a:pt x="0" y="106474"/>
                  </a:lnTo>
                  <a:lnTo>
                    <a:pt x="8000" y="76618"/>
                  </a:lnTo>
                  <a:lnTo>
                    <a:pt x="12247" y="77936"/>
                  </a:lnTo>
                  <a:cubicBezTo>
                    <a:pt x="29825" y="81533"/>
                    <a:pt x="48025" y="83422"/>
                    <a:pt x="66666" y="83422"/>
                  </a:cubicBezTo>
                  <a:cubicBezTo>
                    <a:pt x="141232" y="83422"/>
                    <a:pt x="208738" y="53199"/>
                    <a:pt x="257603" y="4334"/>
                  </a:cubicBezTo>
                  <a:lnTo>
                    <a:pt x="261179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schemeClr val="tx1"/>
                </a:solidFill>
              </a:endParaRPr>
            </a:p>
          </p:txBody>
        </p:sp>
      </p:grpSp>
      <p:sp>
        <p:nvSpPr>
          <p:cNvPr id="510" name="文本框 509">
            <a:extLst>
              <a:ext uri="{FF2B5EF4-FFF2-40B4-BE49-F238E27FC236}">
                <a16:creationId xmlns:a16="http://schemas.microsoft.com/office/drawing/2014/main" id="{57A5448F-F24D-B64A-AC26-D8F216C0F7E3}"/>
              </a:ext>
            </a:extLst>
          </p:cNvPr>
          <p:cNvSpPr txBox="1"/>
          <p:nvPr/>
        </p:nvSpPr>
        <p:spPr>
          <a:xfrm flipH="1">
            <a:off x="2437001" y="1865980"/>
            <a:ext cx="3321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>
                <a:latin typeface="Agency FB" panose="020B0503020202020204" pitchFamily="34" charset="0"/>
                <a:ea typeface="锐字锐线俏皮简1.0" panose="02010604000000000000" pitchFamily="2" charset="-122"/>
              </a:rPr>
              <a:t>01</a:t>
            </a:r>
            <a:endParaRPr lang="zh-CN" altLang="en-US" dirty="0">
              <a:latin typeface="Agency FB" panose="020B0503020202020204" pitchFamily="34" charset="0"/>
              <a:ea typeface="锐字锐线俏皮简1.0" panose="02010604000000000000" pitchFamily="2" charset="-122"/>
            </a:endParaRPr>
          </a:p>
        </p:txBody>
      </p:sp>
      <p:sp>
        <p:nvSpPr>
          <p:cNvPr id="511" name="文本框 510">
            <a:extLst>
              <a:ext uri="{FF2B5EF4-FFF2-40B4-BE49-F238E27FC236}">
                <a16:creationId xmlns:a16="http://schemas.microsoft.com/office/drawing/2014/main" id="{7DACDDDB-B94B-D247-B01F-8EB32F929C3A}"/>
              </a:ext>
            </a:extLst>
          </p:cNvPr>
          <p:cNvSpPr txBox="1"/>
          <p:nvPr/>
        </p:nvSpPr>
        <p:spPr>
          <a:xfrm flipH="1">
            <a:off x="2417272" y="2632563"/>
            <a:ext cx="375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>
                <a:latin typeface="Agency FB" panose="020B0503020202020204" pitchFamily="34" charset="0"/>
                <a:ea typeface="锐字锐线俏皮简1.0" panose="02010604000000000000" pitchFamily="2" charset="-122"/>
              </a:rPr>
              <a:t>02</a:t>
            </a:r>
            <a:endParaRPr lang="zh-CN" altLang="en-US" dirty="0">
              <a:latin typeface="Agency FB" panose="020B0503020202020204" pitchFamily="34" charset="0"/>
              <a:ea typeface="锐字锐线俏皮简1.0" panose="02010604000000000000" pitchFamily="2" charset="-122"/>
            </a:endParaRPr>
          </a:p>
        </p:txBody>
      </p:sp>
      <p:sp>
        <p:nvSpPr>
          <p:cNvPr id="512" name="文本框 511">
            <a:extLst>
              <a:ext uri="{FF2B5EF4-FFF2-40B4-BE49-F238E27FC236}">
                <a16:creationId xmlns:a16="http://schemas.microsoft.com/office/drawing/2014/main" id="{EAD60C6F-A42A-C144-B5CB-3A26E99F6018}"/>
              </a:ext>
            </a:extLst>
          </p:cNvPr>
          <p:cNvSpPr txBox="1"/>
          <p:nvPr/>
        </p:nvSpPr>
        <p:spPr>
          <a:xfrm flipH="1">
            <a:off x="2416871" y="3353344"/>
            <a:ext cx="3834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>
                <a:latin typeface="Agency FB" panose="020B0503020202020204" pitchFamily="34" charset="0"/>
                <a:ea typeface="锐字锐线俏皮简1.0" panose="02010604000000000000" pitchFamily="2" charset="-122"/>
              </a:rPr>
              <a:t>03</a:t>
            </a:r>
            <a:endParaRPr lang="zh-CN" altLang="en-US" dirty="0">
              <a:latin typeface="Agency FB" panose="020B0503020202020204" pitchFamily="34" charset="0"/>
              <a:ea typeface="锐字锐线俏皮简1.0" panose="02010604000000000000" pitchFamily="2" charset="-122"/>
            </a:endParaRPr>
          </a:p>
        </p:txBody>
      </p:sp>
      <p:grpSp>
        <p:nvGrpSpPr>
          <p:cNvPr id="513" name="组合 512">
            <a:extLst>
              <a:ext uri="{FF2B5EF4-FFF2-40B4-BE49-F238E27FC236}">
                <a16:creationId xmlns:a16="http://schemas.microsoft.com/office/drawing/2014/main" id="{048E7DF7-1A27-2248-8324-D8B1544B51C7}"/>
              </a:ext>
            </a:extLst>
          </p:cNvPr>
          <p:cNvGrpSpPr/>
          <p:nvPr/>
        </p:nvGrpSpPr>
        <p:grpSpPr>
          <a:xfrm>
            <a:off x="6236558" y="4037141"/>
            <a:ext cx="434362" cy="434362"/>
            <a:chOff x="8877874" y="2079624"/>
            <a:chExt cx="579149" cy="579149"/>
          </a:xfrm>
        </p:grpSpPr>
        <p:grpSp>
          <p:nvGrpSpPr>
            <p:cNvPr id="514" name="组合 513">
              <a:extLst>
                <a:ext uri="{FF2B5EF4-FFF2-40B4-BE49-F238E27FC236}">
                  <a16:creationId xmlns:a16="http://schemas.microsoft.com/office/drawing/2014/main" id="{A0D326EF-1865-BE44-BCBA-700311D22B30}"/>
                </a:ext>
              </a:extLst>
            </p:cNvPr>
            <p:cNvGrpSpPr/>
            <p:nvPr/>
          </p:nvGrpSpPr>
          <p:grpSpPr>
            <a:xfrm>
              <a:off x="8877874" y="2079624"/>
              <a:ext cx="579149" cy="579149"/>
              <a:chOff x="829915" y="1454033"/>
              <a:chExt cx="1010790" cy="1010792"/>
            </a:xfrm>
          </p:grpSpPr>
          <p:grpSp>
            <p:nvGrpSpPr>
              <p:cNvPr id="518" name="组合 517">
                <a:extLst>
                  <a:ext uri="{FF2B5EF4-FFF2-40B4-BE49-F238E27FC236}">
                    <a16:creationId xmlns:a16="http://schemas.microsoft.com/office/drawing/2014/main" id="{31F3648E-6962-4446-970A-02A12BF40552}"/>
                  </a:ext>
                </a:extLst>
              </p:cNvPr>
              <p:cNvGrpSpPr/>
              <p:nvPr/>
            </p:nvGrpSpPr>
            <p:grpSpPr>
              <a:xfrm>
                <a:off x="885367" y="1509486"/>
                <a:ext cx="899888" cy="899886"/>
                <a:chOff x="4223654" y="2075543"/>
                <a:chExt cx="2786746" cy="2786743"/>
              </a:xfrm>
            </p:grpSpPr>
            <p:sp>
              <p:nvSpPr>
                <p:cNvPr id="520" name="弧形 35">
                  <a:extLst>
                    <a:ext uri="{FF2B5EF4-FFF2-40B4-BE49-F238E27FC236}">
                      <a16:creationId xmlns:a16="http://schemas.microsoft.com/office/drawing/2014/main" id="{51F8624C-73D6-BA47-8377-B335F5009C1E}"/>
                    </a:ext>
                  </a:extLst>
                </p:cNvPr>
                <p:cNvSpPr/>
                <p:nvPr/>
              </p:nvSpPr>
              <p:spPr>
                <a:xfrm>
                  <a:off x="4223657" y="2075543"/>
                  <a:ext cx="2786743" cy="2786743"/>
                </a:xfrm>
                <a:prstGeom prst="arc">
                  <a:avLst>
                    <a:gd name="adj1" fmla="val 16515091"/>
                    <a:gd name="adj2" fmla="val 8042095"/>
                  </a:avLst>
                </a:prstGeom>
                <a:ln w="952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521" name="弧形 36">
                  <a:extLst>
                    <a:ext uri="{FF2B5EF4-FFF2-40B4-BE49-F238E27FC236}">
                      <a16:creationId xmlns:a16="http://schemas.microsoft.com/office/drawing/2014/main" id="{E79071E6-49EE-744F-9C99-E1E69D72F3B9}"/>
                    </a:ext>
                  </a:extLst>
                </p:cNvPr>
                <p:cNvSpPr/>
                <p:nvPr/>
              </p:nvSpPr>
              <p:spPr>
                <a:xfrm flipH="1">
                  <a:off x="4223657" y="2075543"/>
                  <a:ext cx="2786743" cy="2786743"/>
                </a:xfrm>
                <a:prstGeom prst="arc">
                  <a:avLst>
                    <a:gd name="adj1" fmla="val 16221398"/>
                    <a:gd name="adj2" fmla="val 17074317"/>
                  </a:avLst>
                </a:prstGeom>
                <a:ln w="15875">
                  <a:solidFill>
                    <a:srgbClr val="01E2B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522" name="弧形 37">
                  <a:extLst>
                    <a:ext uri="{FF2B5EF4-FFF2-40B4-BE49-F238E27FC236}">
                      <a16:creationId xmlns:a16="http://schemas.microsoft.com/office/drawing/2014/main" id="{ADD88918-3C25-EE4E-9D3A-C4B08606B7F7}"/>
                    </a:ext>
                  </a:extLst>
                </p:cNvPr>
                <p:cNvSpPr/>
                <p:nvPr/>
              </p:nvSpPr>
              <p:spPr>
                <a:xfrm flipH="1">
                  <a:off x="4223654" y="2075543"/>
                  <a:ext cx="2786743" cy="2786743"/>
                </a:xfrm>
                <a:prstGeom prst="arc">
                  <a:avLst>
                    <a:gd name="adj1" fmla="val 19108016"/>
                    <a:gd name="adj2" fmla="val 947009"/>
                  </a:avLst>
                </a:prstGeom>
                <a:ln w="952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523" name="弧形 38">
                  <a:extLst>
                    <a:ext uri="{FF2B5EF4-FFF2-40B4-BE49-F238E27FC236}">
                      <a16:creationId xmlns:a16="http://schemas.microsoft.com/office/drawing/2014/main" id="{441AB90B-E5ED-274A-A780-8896091723A3}"/>
                    </a:ext>
                  </a:extLst>
                </p:cNvPr>
                <p:cNvSpPr/>
                <p:nvPr/>
              </p:nvSpPr>
              <p:spPr>
                <a:xfrm flipH="1">
                  <a:off x="4223654" y="2075543"/>
                  <a:ext cx="2786743" cy="2786743"/>
                </a:xfrm>
                <a:prstGeom prst="arc">
                  <a:avLst>
                    <a:gd name="adj1" fmla="val 1732279"/>
                    <a:gd name="adj2" fmla="val 2508284"/>
                  </a:avLst>
                </a:prstGeom>
                <a:ln w="15875">
                  <a:solidFill>
                    <a:srgbClr val="01E2B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>
                    <a:solidFill>
                      <a:srgbClr val="FF0000"/>
                    </a:solidFill>
                  </a:endParaRPr>
                </a:p>
              </p:txBody>
            </p:sp>
          </p:grpSp>
          <p:sp>
            <p:nvSpPr>
              <p:cNvPr id="519" name="椭圆 518">
                <a:extLst>
                  <a:ext uri="{FF2B5EF4-FFF2-40B4-BE49-F238E27FC236}">
                    <a16:creationId xmlns:a16="http://schemas.microsoft.com/office/drawing/2014/main" id="{0D7820AC-BCA0-3940-93AE-524787F6822F}"/>
                  </a:ext>
                </a:extLst>
              </p:cNvPr>
              <p:cNvSpPr/>
              <p:nvPr/>
            </p:nvSpPr>
            <p:spPr>
              <a:xfrm rot="16200000">
                <a:off x="829914" y="1454034"/>
                <a:ext cx="1010792" cy="1010790"/>
              </a:xfrm>
              <a:prstGeom prst="ellipse">
                <a:avLst/>
              </a:prstGeom>
              <a:noFill/>
              <a:ln w="9525">
                <a:gradFill flip="none" rotWithShape="1">
                  <a:gsLst>
                    <a:gs pos="0">
                      <a:srgbClr val="01E2BC">
                        <a:alpha val="50000"/>
                      </a:srgbClr>
                    </a:gs>
                    <a:gs pos="82000">
                      <a:srgbClr val="01E2BC">
                        <a:alpha val="0"/>
                      </a:srgbClr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515" name="组合 514">
              <a:extLst>
                <a:ext uri="{FF2B5EF4-FFF2-40B4-BE49-F238E27FC236}">
                  <a16:creationId xmlns:a16="http://schemas.microsoft.com/office/drawing/2014/main" id="{7B1C7BCE-0EE3-3B4A-BB61-D7927C41129E}"/>
                </a:ext>
              </a:extLst>
            </p:cNvPr>
            <p:cNvGrpSpPr/>
            <p:nvPr/>
          </p:nvGrpSpPr>
          <p:grpSpPr>
            <a:xfrm>
              <a:off x="8984825" y="2183365"/>
              <a:ext cx="371666" cy="371666"/>
              <a:chOff x="8969184" y="2183993"/>
              <a:chExt cx="371666" cy="371666"/>
            </a:xfrm>
          </p:grpSpPr>
          <p:cxnSp>
            <p:nvCxnSpPr>
              <p:cNvPr id="516" name="直接连接符 31">
                <a:extLst>
                  <a:ext uri="{FF2B5EF4-FFF2-40B4-BE49-F238E27FC236}">
                    <a16:creationId xmlns:a16="http://schemas.microsoft.com/office/drawing/2014/main" id="{52039618-6EBC-0947-8A50-38E627B3078F}"/>
                  </a:ext>
                </a:extLst>
              </p:cNvPr>
              <p:cNvCxnSpPr/>
              <p:nvPr/>
            </p:nvCxnSpPr>
            <p:spPr>
              <a:xfrm>
                <a:off x="8969184" y="2369826"/>
                <a:ext cx="371666" cy="0"/>
              </a:xfrm>
              <a:prstGeom prst="line">
                <a:avLst/>
              </a:prstGeom>
              <a:ln>
                <a:gradFill flip="none" rotWithShape="1">
                  <a:gsLst>
                    <a:gs pos="50000">
                      <a:srgbClr val="01E2BC">
                        <a:alpha val="50000"/>
                      </a:srgbClr>
                    </a:gs>
                    <a:gs pos="0">
                      <a:srgbClr val="01E2BC">
                        <a:alpha val="0"/>
                      </a:srgbClr>
                    </a:gs>
                    <a:gs pos="100000">
                      <a:srgbClr val="01E2BC">
                        <a:alpha val="0"/>
                      </a:srgbClr>
                    </a:gs>
                  </a:gsLst>
                  <a:lin ang="0" scaled="1"/>
                  <a:tileRect/>
                </a:gradFill>
              </a:ln>
              <a:effectLst>
                <a:outerShdw blurRad="63500" sx="102000" sy="102000" algn="ctr" rotWithShape="0">
                  <a:srgbClr val="01E2BC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7" name="直接连接符 32">
                <a:extLst>
                  <a:ext uri="{FF2B5EF4-FFF2-40B4-BE49-F238E27FC236}">
                    <a16:creationId xmlns:a16="http://schemas.microsoft.com/office/drawing/2014/main" id="{5FD8618B-BB1C-2E42-A17C-5A9A6F8067D8}"/>
                  </a:ext>
                </a:extLst>
              </p:cNvPr>
              <p:cNvCxnSpPr/>
              <p:nvPr/>
            </p:nvCxnSpPr>
            <p:spPr>
              <a:xfrm rot="5400000">
                <a:off x="8969184" y="2369826"/>
                <a:ext cx="371666" cy="0"/>
              </a:xfrm>
              <a:prstGeom prst="line">
                <a:avLst/>
              </a:prstGeom>
              <a:ln>
                <a:gradFill flip="none" rotWithShape="1">
                  <a:gsLst>
                    <a:gs pos="50000">
                      <a:srgbClr val="01E2BC">
                        <a:alpha val="50000"/>
                      </a:srgbClr>
                    </a:gs>
                    <a:gs pos="0">
                      <a:srgbClr val="01E2BC">
                        <a:alpha val="0"/>
                      </a:srgbClr>
                    </a:gs>
                    <a:gs pos="100000">
                      <a:srgbClr val="01E2BC">
                        <a:alpha val="0"/>
                      </a:srgbClr>
                    </a:gs>
                  </a:gsLst>
                  <a:lin ang="0" scaled="1"/>
                  <a:tileRect/>
                </a:gradFill>
              </a:ln>
              <a:effectLst>
                <a:outerShdw blurRad="63500" sx="102000" sy="102000" algn="ctr" rotWithShape="0">
                  <a:srgbClr val="01E2BC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524" name="直接连接符 39">
            <a:extLst>
              <a:ext uri="{FF2B5EF4-FFF2-40B4-BE49-F238E27FC236}">
                <a16:creationId xmlns:a16="http://schemas.microsoft.com/office/drawing/2014/main" id="{0DC58057-BCF7-3942-B9A5-B63C7CC0469C}"/>
              </a:ext>
            </a:extLst>
          </p:cNvPr>
          <p:cNvCxnSpPr>
            <a:cxnSpLocks/>
          </p:cNvCxnSpPr>
          <p:nvPr/>
        </p:nvCxnSpPr>
        <p:spPr>
          <a:xfrm flipH="1">
            <a:off x="3203848" y="4254321"/>
            <a:ext cx="3032711" cy="0"/>
          </a:xfrm>
          <a:prstGeom prst="line">
            <a:avLst/>
          </a:prstGeom>
          <a:ln>
            <a:gradFill flip="none" rotWithShape="1">
              <a:gsLst>
                <a:gs pos="0">
                  <a:srgbClr val="62FFFF"/>
                </a:gs>
                <a:gs pos="100000">
                  <a:srgbClr val="62FFFF">
                    <a:alpha val="0"/>
                  </a:srgbClr>
                </a:gs>
              </a:gsLst>
              <a:lin ang="10800000" scaled="1"/>
              <a:tileRect/>
            </a:gradFill>
          </a:ln>
          <a:effectLst>
            <a:outerShdw blurRad="63500" sx="102000" sy="102000" algn="ctr" rotWithShape="0">
              <a:srgbClr val="01E2BC">
                <a:alpha val="4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5" name="文本框 524">
            <a:extLst>
              <a:ext uri="{FF2B5EF4-FFF2-40B4-BE49-F238E27FC236}">
                <a16:creationId xmlns:a16="http://schemas.microsoft.com/office/drawing/2014/main" id="{FAE45C9D-9E6B-B54D-8B65-DF2789F56A2C}"/>
              </a:ext>
            </a:extLst>
          </p:cNvPr>
          <p:cNvSpPr txBox="1"/>
          <p:nvPr/>
        </p:nvSpPr>
        <p:spPr>
          <a:xfrm flipH="1">
            <a:off x="1149354" y="4063609"/>
            <a:ext cx="1069524" cy="31867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algn="r">
              <a:lnSpc>
                <a:spcPct val="120000"/>
              </a:lnSpc>
              <a:defRPr b="1">
                <a:solidFill>
                  <a:prstClr val="white">
                    <a:alpha val="70000"/>
                  </a:prstClr>
                </a:solidFill>
                <a:latin typeface="Arial"/>
                <a:ea typeface="微软雅黑"/>
              </a:defRPr>
            </a:lvl1pPr>
          </a:lstStyle>
          <a:p>
            <a:r>
              <a:rPr lang="en-US" altLang="zh-CN" sz="1350" dirty="0">
                <a:solidFill>
                  <a:schemeClr val="tx1"/>
                </a:solidFill>
              </a:rPr>
              <a:t>Android</a:t>
            </a:r>
            <a:r>
              <a:rPr lang="zh-CN" altLang="en-US" sz="1350" dirty="0">
                <a:solidFill>
                  <a:schemeClr val="tx1"/>
                </a:solidFill>
              </a:rPr>
              <a:t> </a:t>
            </a:r>
            <a:r>
              <a:rPr lang="en-US" altLang="zh-CN" sz="1350" dirty="0">
                <a:solidFill>
                  <a:schemeClr val="tx1"/>
                </a:solidFill>
              </a:rPr>
              <a:t>ID</a:t>
            </a:r>
            <a:endParaRPr lang="zh-CN" altLang="en-US" sz="1350" dirty="0">
              <a:solidFill>
                <a:schemeClr val="tx1"/>
              </a:solidFill>
            </a:endParaRPr>
          </a:p>
        </p:txBody>
      </p:sp>
      <p:grpSp>
        <p:nvGrpSpPr>
          <p:cNvPr id="526" name="组合 525">
            <a:extLst>
              <a:ext uri="{FF2B5EF4-FFF2-40B4-BE49-F238E27FC236}">
                <a16:creationId xmlns:a16="http://schemas.microsoft.com/office/drawing/2014/main" id="{2BC22975-E7B5-3141-AD21-100AC0EAD2A7}"/>
              </a:ext>
            </a:extLst>
          </p:cNvPr>
          <p:cNvGrpSpPr/>
          <p:nvPr/>
        </p:nvGrpSpPr>
        <p:grpSpPr>
          <a:xfrm>
            <a:off x="6236558" y="4037141"/>
            <a:ext cx="434362" cy="434362"/>
            <a:chOff x="8877874" y="2079624"/>
            <a:chExt cx="579149" cy="579149"/>
          </a:xfrm>
        </p:grpSpPr>
        <p:grpSp>
          <p:nvGrpSpPr>
            <p:cNvPr id="527" name="组合 526">
              <a:extLst>
                <a:ext uri="{FF2B5EF4-FFF2-40B4-BE49-F238E27FC236}">
                  <a16:creationId xmlns:a16="http://schemas.microsoft.com/office/drawing/2014/main" id="{ED7FC114-1B9A-2049-94F6-041A26A4C923}"/>
                </a:ext>
              </a:extLst>
            </p:cNvPr>
            <p:cNvGrpSpPr/>
            <p:nvPr/>
          </p:nvGrpSpPr>
          <p:grpSpPr>
            <a:xfrm>
              <a:off x="8877874" y="2079624"/>
              <a:ext cx="579149" cy="579149"/>
              <a:chOff x="829915" y="1454033"/>
              <a:chExt cx="1010790" cy="1010792"/>
            </a:xfrm>
          </p:grpSpPr>
          <p:grpSp>
            <p:nvGrpSpPr>
              <p:cNvPr id="531" name="组合 530">
                <a:extLst>
                  <a:ext uri="{FF2B5EF4-FFF2-40B4-BE49-F238E27FC236}">
                    <a16:creationId xmlns:a16="http://schemas.microsoft.com/office/drawing/2014/main" id="{314A549E-B8E5-2B45-9EAC-E81D11C8E979}"/>
                  </a:ext>
                </a:extLst>
              </p:cNvPr>
              <p:cNvGrpSpPr/>
              <p:nvPr/>
            </p:nvGrpSpPr>
            <p:grpSpPr>
              <a:xfrm>
                <a:off x="885367" y="1509486"/>
                <a:ext cx="899888" cy="899886"/>
                <a:chOff x="4223654" y="2075543"/>
                <a:chExt cx="2786746" cy="2786743"/>
              </a:xfrm>
            </p:grpSpPr>
            <p:sp>
              <p:nvSpPr>
                <p:cNvPr id="533" name="弧形 75">
                  <a:extLst>
                    <a:ext uri="{FF2B5EF4-FFF2-40B4-BE49-F238E27FC236}">
                      <a16:creationId xmlns:a16="http://schemas.microsoft.com/office/drawing/2014/main" id="{9B3C5211-F4AA-6642-B424-1BB863D6EA79}"/>
                    </a:ext>
                  </a:extLst>
                </p:cNvPr>
                <p:cNvSpPr/>
                <p:nvPr/>
              </p:nvSpPr>
              <p:spPr>
                <a:xfrm>
                  <a:off x="4223657" y="2075543"/>
                  <a:ext cx="2786743" cy="2786743"/>
                </a:xfrm>
                <a:prstGeom prst="arc">
                  <a:avLst>
                    <a:gd name="adj1" fmla="val 16515091"/>
                    <a:gd name="adj2" fmla="val 8042095"/>
                  </a:avLst>
                </a:prstGeom>
                <a:ln w="952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534" name="弧形 76">
                  <a:extLst>
                    <a:ext uri="{FF2B5EF4-FFF2-40B4-BE49-F238E27FC236}">
                      <a16:creationId xmlns:a16="http://schemas.microsoft.com/office/drawing/2014/main" id="{D65D2467-3275-FE47-8B04-642AF58D17BE}"/>
                    </a:ext>
                  </a:extLst>
                </p:cNvPr>
                <p:cNvSpPr/>
                <p:nvPr/>
              </p:nvSpPr>
              <p:spPr>
                <a:xfrm flipH="1">
                  <a:off x="4223657" y="2075543"/>
                  <a:ext cx="2786743" cy="2786743"/>
                </a:xfrm>
                <a:prstGeom prst="arc">
                  <a:avLst>
                    <a:gd name="adj1" fmla="val 16221398"/>
                    <a:gd name="adj2" fmla="val 17074317"/>
                  </a:avLst>
                </a:prstGeom>
                <a:ln w="15875">
                  <a:solidFill>
                    <a:srgbClr val="62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535" name="弧形 77">
                  <a:extLst>
                    <a:ext uri="{FF2B5EF4-FFF2-40B4-BE49-F238E27FC236}">
                      <a16:creationId xmlns:a16="http://schemas.microsoft.com/office/drawing/2014/main" id="{CF38C76A-DD22-4649-908E-D2A120C3FF69}"/>
                    </a:ext>
                  </a:extLst>
                </p:cNvPr>
                <p:cNvSpPr/>
                <p:nvPr/>
              </p:nvSpPr>
              <p:spPr>
                <a:xfrm flipH="1">
                  <a:off x="4223654" y="2075543"/>
                  <a:ext cx="2786743" cy="2786743"/>
                </a:xfrm>
                <a:prstGeom prst="arc">
                  <a:avLst>
                    <a:gd name="adj1" fmla="val 19108016"/>
                    <a:gd name="adj2" fmla="val 947009"/>
                  </a:avLst>
                </a:prstGeom>
                <a:ln w="952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536" name="弧形 78">
                  <a:extLst>
                    <a:ext uri="{FF2B5EF4-FFF2-40B4-BE49-F238E27FC236}">
                      <a16:creationId xmlns:a16="http://schemas.microsoft.com/office/drawing/2014/main" id="{5D0EA016-7198-4F41-A930-0499E2D562CD}"/>
                    </a:ext>
                  </a:extLst>
                </p:cNvPr>
                <p:cNvSpPr/>
                <p:nvPr/>
              </p:nvSpPr>
              <p:spPr>
                <a:xfrm flipH="1">
                  <a:off x="4223654" y="2075543"/>
                  <a:ext cx="2786743" cy="2786743"/>
                </a:xfrm>
                <a:prstGeom prst="arc">
                  <a:avLst>
                    <a:gd name="adj1" fmla="val 1732279"/>
                    <a:gd name="adj2" fmla="val 2508284"/>
                  </a:avLst>
                </a:prstGeom>
                <a:ln w="15875">
                  <a:solidFill>
                    <a:srgbClr val="62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>
                    <a:solidFill>
                      <a:srgbClr val="FF0000"/>
                    </a:solidFill>
                  </a:endParaRPr>
                </a:p>
              </p:txBody>
            </p:sp>
          </p:grpSp>
          <p:sp>
            <p:nvSpPr>
              <p:cNvPr id="532" name="椭圆 531">
                <a:extLst>
                  <a:ext uri="{FF2B5EF4-FFF2-40B4-BE49-F238E27FC236}">
                    <a16:creationId xmlns:a16="http://schemas.microsoft.com/office/drawing/2014/main" id="{5925D994-B3B7-6149-B51D-4E10CA2A14D1}"/>
                  </a:ext>
                </a:extLst>
              </p:cNvPr>
              <p:cNvSpPr/>
              <p:nvPr/>
            </p:nvSpPr>
            <p:spPr>
              <a:xfrm rot="16200000">
                <a:off x="829914" y="1454034"/>
                <a:ext cx="1010792" cy="1010790"/>
              </a:xfrm>
              <a:prstGeom prst="ellipse">
                <a:avLst/>
              </a:prstGeom>
              <a:noFill/>
              <a:ln w="9525">
                <a:gradFill flip="none" rotWithShape="1">
                  <a:gsLst>
                    <a:gs pos="0">
                      <a:srgbClr val="62FFFF">
                        <a:alpha val="50000"/>
                      </a:srgbClr>
                    </a:gs>
                    <a:gs pos="82000">
                      <a:srgbClr val="62FFFF">
                        <a:alpha val="0"/>
                      </a:srgbClr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528" name="组合 527">
              <a:extLst>
                <a:ext uri="{FF2B5EF4-FFF2-40B4-BE49-F238E27FC236}">
                  <a16:creationId xmlns:a16="http://schemas.microsoft.com/office/drawing/2014/main" id="{F1DB2146-80F1-474C-ABE3-C22C5A80BF8B}"/>
                </a:ext>
              </a:extLst>
            </p:cNvPr>
            <p:cNvGrpSpPr/>
            <p:nvPr/>
          </p:nvGrpSpPr>
          <p:grpSpPr>
            <a:xfrm>
              <a:off x="8984825" y="2183365"/>
              <a:ext cx="371666" cy="371666"/>
              <a:chOff x="8969184" y="2183993"/>
              <a:chExt cx="371666" cy="371666"/>
            </a:xfrm>
          </p:grpSpPr>
          <p:cxnSp>
            <p:nvCxnSpPr>
              <p:cNvPr id="529" name="直接连接符 71">
                <a:extLst>
                  <a:ext uri="{FF2B5EF4-FFF2-40B4-BE49-F238E27FC236}">
                    <a16:creationId xmlns:a16="http://schemas.microsoft.com/office/drawing/2014/main" id="{D8E4A32D-9D88-2C40-B254-14B2BDDE841C}"/>
                  </a:ext>
                </a:extLst>
              </p:cNvPr>
              <p:cNvCxnSpPr/>
              <p:nvPr/>
            </p:nvCxnSpPr>
            <p:spPr>
              <a:xfrm>
                <a:off x="8969184" y="2369826"/>
                <a:ext cx="371666" cy="0"/>
              </a:xfrm>
              <a:prstGeom prst="line">
                <a:avLst/>
              </a:prstGeom>
              <a:ln>
                <a:gradFill flip="none" rotWithShape="1">
                  <a:gsLst>
                    <a:gs pos="50000">
                      <a:srgbClr val="01E2BC">
                        <a:alpha val="50000"/>
                      </a:srgbClr>
                    </a:gs>
                    <a:gs pos="0">
                      <a:srgbClr val="01E2BC">
                        <a:alpha val="0"/>
                      </a:srgbClr>
                    </a:gs>
                    <a:gs pos="100000">
                      <a:srgbClr val="01E2BC">
                        <a:alpha val="0"/>
                      </a:srgbClr>
                    </a:gs>
                  </a:gsLst>
                  <a:lin ang="0" scaled="1"/>
                  <a:tileRect/>
                </a:gradFill>
              </a:ln>
              <a:effectLst>
                <a:outerShdw blurRad="63500" sx="102000" sy="102000" algn="ctr" rotWithShape="0">
                  <a:srgbClr val="01E2BC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0" name="直接连接符 72">
                <a:extLst>
                  <a:ext uri="{FF2B5EF4-FFF2-40B4-BE49-F238E27FC236}">
                    <a16:creationId xmlns:a16="http://schemas.microsoft.com/office/drawing/2014/main" id="{B6DFAA0A-4A7D-244A-BA63-43204637E79B}"/>
                  </a:ext>
                </a:extLst>
              </p:cNvPr>
              <p:cNvCxnSpPr/>
              <p:nvPr/>
            </p:nvCxnSpPr>
            <p:spPr>
              <a:xfrm rot="5400000">
                <a:off x="8969184" y="2369826"/>
                <a:ext cx="371666" cy="0"/>
              </a:xfrm>
              <a:prstGeom prst="line">
                <a:avLst/>
              </a:prstGeom>
              <a:ln>
                <a:gradFill flip="none" rotWithShape="1">
                  <a:gsLst>
                    <a:gs pos="50000">
                      <a:srgbClr val="62FFFF"/>
                    </a:gs>
                    <a:gs pos="0">
                      <a:srgbClr val="62FFFF">
                        <a:alpha val="0"/>
                      </a:srgbClr>
                    </a:gs>
                    <a:gs pos="100000">
                      <a:srgbClr val="62FFFF">
                        <a:alpha val="0"/>
                      </a:srgbClr>
                    </a:gs>
                  </a:gsLst>
                  <a:lin ang="0" scaled="1"/>
                  <a:tileRect/>
                </a:gradFill>
              </a:ln>
              <a:effectLst>
                <a:outerShdw blurRad="63500" sx="102000" sy="102000" algn="ctr" rotWithShape="0">
                  <a:srgbClr val="01E2BC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37" name="椭圆 536">
            <a:extLst>
              <a:ext uri="{FF2B5EF4-FFF2-40B4-BE49-F238E27FC236}">
                <a16:creationId xmlns:a16="http://schemas.microsoft.com/office/drawing/2014/main" id="{73E00618-B4B5-FE42-94C6-C09E39B47539}"/>
              </a:ext>
            </a:extLst>
          </p:cNvPr>
          <p:cNvSpPr/>
          <p:nvPr/>
        </p:nvSpPr>
        <p:spPr>
          <a:xfrm>
            <a:off x="2281599" y="3942984"/>
            <a:ext cx="632879" cy="632877"/>
          </a:xfrm>
          <a:prstGeom prst="ellipse">
            <a:avLst/>
          </a:prstGeom>
          <a:noFill/>
          <a:ln>
            <a:solidFill>
              <a:srgbClr val="62FFFF"/>
            </a:solidFill>
          </a:ln>
          <a:effectLst>
            <a:glow rad="38100">
              <a:srgbClr val="01E2BC">
                <a:alpha val="1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schemeClr val="tx1"/>
              </a:solidFill>
            </a:endParaRPr>
          </a:p>
        </p:txBody>
      </p:sp>
      <p:grpSp>
        <p:nvGrpSpPr>
          <p:cNvPr id="538" name="组合 537">
            <a:extLst>
              <a:ext uri="{FF2B5EF4-FFF2-40B4-BE49-F238E27FC236}">
                <a16:creationId xmlns:a16="http://schemas.microsoft.com/office/drawing/2014/main" id="{7C9B19FA-AB86-0446-A840-70F1CA88285F}"/>
              </a:ext>
            </a:extLst>
          </p:cNvPr>
          <p:cNvGrpSpPr/>
          <p:nvPr/>
        </p:nvGrpSpPr>
        <p:grpSpPr>
          <a:xfrm>
            <a:off x="2349543" y="4011043"/>
            <a:ext cx="496991" cy="496757"/>
            <a:chOff x="5853103" y="-4503799"/>
            <a:chExt cx="9790876" cy="9786315"/>
          </a:xfrm>
          <a:solidFill>
            <a:srgbClr val="01E2BC"/>
          </a:solidFill>
        </p:grpSpPr>
        <p:sp>
          <p:nvSpPr>
            <p:cNvPr id="539" name="任意多边形 57">
              <a:extLst>
                <a:ext uri="{FF2B5EF4-FFF2-40B4-BE49-F238E27FC236}">
                  <a16:creationId xmlns:a16="http://schemas.microsoft.com/office/drawing/2014/main" id="{8496DBD4-775A-4C42-B833-22D202CFDD00}"/>
                </a:ext>
              </a:extLst>
            </p:cNvPr>
            <p:cNvSpPr/>
            <p:nvPr/>
          </p:nvSpPr>
          <p:spPr>
            <a:xfrm>
              <a:off x="10656176" y="-4503799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8193" tIns="28193" rIns="28193" bIns="28193" numCol="1" spcCol="1270" anchor="ctr" anchorCtr="0">
              <a:noAutofit/>
            </a:bodyPr>
            <a:lstStyle/>
            <a:p>
              <a:pPr algn="ctr" defTabSz="16668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375">
                <a:solidFill>
                  <a:schemeClr val="tx1"/>
                </a:solidFill>
              </a:endParaRPr>
            </a:p>
          </p:txBody>
        </p:sp>
        <p:sp>
          <p:nvSpPr>
            <p:cNvPr id="540" name="任意多边形 59">
              <a:extLst>
                <a:ext uri="{FF2B5EF4-FFF2-40B4-BE49-F238E27FC236}">
                  <a16:creationId xmlns:a16="http://schemas.microsoft.com/office/drawing/2014/main" id="{CF7240FF-EB8C-7149-A957-0A3F42E7CDB0}"/>
                </a:ext>
              </a:extLst>
            </p:cNvPr>
            <p:cNvSpPr/>
            <p:nvPr/>
          </p:nvSpPr>
          <p:spPr>
            <a:xfrm>
              <a:off x="11246705" y="-4467385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541" name="任意多边形 61">
              <a:extLst>
                <a:ext uri="{FF2B5EF4-FFF2-40B4-BE49-F238E27FC236}">
                  <a16:creationId xmlns:a16="http://schemas.microsoft.com/office/drawing/2014/main" id="{263108B1-CB49-1E4B-A999-579C5B115D04}"/>
                </a:ext>
              </a:extLst>
            </p:cNvPr>
            <p:cNvSpPr/>
            <p:nvPr/>
          </p:nvSpPr>
          <p:spPr>
            <a:xfrm>
              <a:off x="11828274" y="-4358663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542" name="任意多边形 63">
              <a:extLst>
                <a:ext uri="{FF2B5EF4-FFF2-40B4-BE49-F238E27FC236}">
                  <a16:creationId xmlns:a16="http://schemas.microsoft.com/office/drawing/2014/main" id="{A2D7C00B-E94E-4D4E-9D90-F31B9CCF0770}"/>
                </a:ext>
              </a:extLst>
            </p:cNvPr>
            <p:cNvSpPr/>
            <p:nvPr/>
          </p:nvSpPr>
          <p:spPr>
            <a:xfrm>
              <a:off x="12392071" y="-4179298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543" name="任意多边形 65">
              <a:extLst>
                <a:ext uri="{FF2B5EF4-FFF2-40B4-BE49-F238E27FC236}">
                  <a16:creationId xmlns:a16="http://schemas.microsoft.com/office/drawing/2014/main" id="{596A2D64-C597-6B46-BCB0-D9CB479CEFE5}"/>
                </a:ext>
              </a:extLst>
            </p:cNvPr>
            <p:cNvSpPr/>
            <p:nvPr/>
          </p:nvSpPr>
          <p:spPr>
            <a:xfrm>
              <a:off x="12929560" y="-3932015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544" name="任意多边形 67">
              <a:extLst>
                <a:ext uri="{FF2B5EF4-FFF2-40B4-BE49-F238E27FC236}">
                  <a16:creationId xmlns:a16="http://schemas.microsoft.com/office/drawing/2014/main" id="{904139FA-C885-F24D-8A63-2F35F211A07C}"/>
                </a:ext>
              </a:extLst>
            </p:cNvPr>
            <p:cNvSpPr/>
            <p:nvPr/>
          </p:nvSpPr>
          <p:spPr>
            <a:xfrm>
              <a:off x="13432586" y="-3620557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545" name="任意多边形 69">
              <a:extLst>
                <a:ext uri="{FF2B5EF4-FFF2-40B4-BE49-F238E27FC236}">
                  <a16:creationId xmlns:a16="http://schemas.microsoft.com/office/drawing/2014/main" id="{0C11298E-B0E1-B142-A448-39544FE22F9A}"/>
                </a:ext>
              </a:extLst>
            </p:cNvPr>
            <p:cNvSpPr/>
            <p:nvPr/>
          </p:nvSpPr>
          <p:spPr>
            <a:xfrm>
              <a:off x="13893525" y="-3249642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546" name="任意多边形 71">
              <a:extLst>
                <a:ext uri="{FF2B5EF4-FFF2-40B4-BE49-F238E27FC236}">
                  <a16:creationId xmlns:a16="http://schemas.microsoft.com/office/drawing/2014/main" id="{A4893502-52D9-EA4A-A6A0-5610CF6D27F6}"/>
                </a:ext>
              </a:extLst>
            </p:cNvPr>
            <p:cNvSpPr/>
            <p:nvPr/>
          </p:nvSpPr>
          <p:spPr>
            <a:xfrm>
              <a:off x="14305379" y="-2824892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547" name="任意多边形 73">
              <a:extLst>
                <a:ext uri="{FF2B5EF4-FFF2-40B4-BE49-F238E27FC236}">
                  <a16:creationId xmlns:a16="http://schemas.microsoft.com/office/drawing/2014/main" id="{F47C718E-490E-7C4D-8B50-499286ECA3BE}"/>
                </a:ext>
              </a:extLst>
            </p:cNvPr>
            <p:cNvSpPr/>
            <p:nvPr/>
          </p:nvSpPr>
          <p:spPr>
            <a:xfrm>
              <a:off x="14661934" y="-2352753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548" name="任意多边形 75">
              <a:extLst>
                <a:ext uri="{FF2B5EF4-FFF2-40B4-BE49-F238E27FC236}">
                  <a16:creationId xmlns:a16="http://schemas.microsoft.com/office/drawing/2014/main" id="{D22F11BB-FCB4-2D4C-8A2F-4C7DF4AD0BAD}"/>
                </a:ext>
              </a:extLst>
            </p:cNvPr>
            <p:cNvSpPr/>
            <p:nvPr/>
          </p:nvSpPr>
          <p:spPr>
            <a:xfrm>
              <a:off x="14957761" y="-1840373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549" name="任意多边形 77">
              <a:extLst>
                <a:ext uri="{FF2B5EF4-FFF2-40B4-BE49-F238E27FC236}">
                  <a16:creationId xmlns:a16="http://schemas.microsoft.com/office/drawing/2014/main" id="{38DC3018-78EF-4C43-B029-CF38B6E4795C}"/>
                </a:ext>
              </a:extLst>
            </p:cNvPr>
            <p:cNvSpPr/>
            <p:nvPr/>
          </p:nvSpPr>
          <p:spPr>
            <a:xfrm>
              <a:off x="15188373" y="-1295523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550" name="任意多边形 79">
              <a:extLst>
                <a:ext uri="{FF2B5EF4-FFF2-40B4-BE49-F238E27FC236}">
                  <a16:creationId xmlns:a16="http://schemas.microsoft.com/office/drawing/2014/main" id="{2027B229-4A1C-4B46-B5B0-89E5ED80D575}"/>
                </a:ext>
              </a:extLst>
            </p:cNvPr>
            <p:cNvSpPr/>
            <p:nvPr/>
          </p:nvSpPr>
          <p:spPr>
            <a:xfrm>
              <a:off x="15350273" y="-726464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551" name="任意多边形 81">
              <a:extLst>
                <a:ext uri="{FF2B5EF4-FFF2-40B4-BE49-F238E27FC236}">
                  <a16:creationId xmlns:a16="http://schemas.microsoft.com/office/drawing/2014/main" id="{FC489544-A2FC-5A43-B68F-256266CC3129}"/>
                </a:ext>
              </a:extLst>
            </p:cNvPr>
            <p:cNvSpPr/>
            <p:nvPr/>
          </p:nvSpPr>
          <p:spPr>
            <a:xfrm>
              <a:off x="15441032" y="-141828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552" name="任意多边形 83">
              <a:extLst>
                <a:ext uri="{FF2B5EF4-FFF2-40B4-BE49-F238E27FC236}">
                  <a16:creationId xmlns:a16="http://schemas.microsoft.com/office/drawing/2014/main" id="{C8C55CA0-6D51-9142-8562-C0147C8E3402}"/>
                </a:ext>
              </a:extLst>
            </p:cNvPr>
            <p:cNvSpPr/>
            <p:nvPr/>
          </p:nvSpPr>
          <p:spPr>
            <a:xfrm>
              <a:off x="15459249" y="449531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553" name="任意多边形 85">
              <a:extLst>
                <a:ext uri="{FF2B5EF4-FFF2-40B4-BE49-F238E27FC236}">
                  <a16:creationId xmlns:a16="http://schemas.microsoft.com/office/drawing/2014/main" id="{19512D3D-D815-3742-87DE-1DE5172A87C1}"/>
                </a:ext>
              </a:extLst>
            </p:cNvPr>
            <p:cNvSpPr/>
            <p:nvPr/>
          </p:nvSpPr>
          <p:spPr>
            <a:xfrm>
              <a:off x="15404671" y="1038652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554" name="任意多边形 87">
              <a:extLst>
                <a:ext uri="{FF2B5EF4-FFF2-40B4-BE49-F238E27FC236}">
                  <a16:creationId xmlns:a16="http://schemas.microsoft.com/office/drawing/2014/main" id="{88425567-CD7A-8D45-A134-1DBF125A3C03}"/>
                </a:ext>
              </a:extLst>
            </p:cNvPr>
            <p:cNvSpPr/>
            <p:nvPr/>
          </p:nvSpPr>
          <p:spPr>
            <a:xfrm>
              <a:off x="15278093" y="1616597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555" name="任意多边形 89">
              <a:extLst>
                <a:ext uri="{FF2B5EF4-FFF2-40B4-BE49-F238E27FC236}">
                  <a16:creationId xmlns:a16="http://schemas.microsoft.com/office/drawing/2014/main" id="{36282D3E-E26B-134B-A0B1-A5B8A66CCE75}"/>
                </a:ext>
              </a:extLst>
            </p:cNvPr>
            <p:cNvSpPr/>
            <p:nvPr/>
          </p:nvSpPr>
          <p:spPr>
            <a:xfrm>
              <a:off x="15081455" y="2174617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556" name="任意多边形 91">
              <a:extLst>
                <a:ext uri="{FF2B5EF4-FFF2-40B4-BE49-F238E27FC236}">
                  <a16:creationId xmlns:a16="http://schemas.microsoft.com/office/drawing/2014/main" id="{DC016C9C-6BF2-B24C-B359-14C163CCC3CD}"/>
                </a:ext>
              </a:extLst>
            </p:cNvPr>
            <p:cNvSpPr/>
            <p:nvPr/>
          </p:nvSpPr>
          <p:spPr>
            <a:xfrm>
              <a:off x="14817747" y="2704240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557" name="任意多边形 93">
              <a:extLst>
                <a:ext uri="{FF2B5EF4-FFF2-40B4-BE49-F238E27FC236}">
                  <a16:creationId xmlns:a16="http://schemas.microsoft.com/office/drawing/2014/main" id="{84ADA533-2CB4-9D41-801D-439150737D65}"/>
                </a:ext>
              </a:extLst>
            </p:cNvPr>
            <p:cNvSpPr/>
            <p:nvPr/>
          </p:nvSpPr>
          <p:spPr>
            <a:xfrm>
              <a:off x="14490936" y="3197438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558" name="任意多边形 95">
              <a:extLst>
                <a:ext uri="{FF2B5EF4-FFF2-40B4-BE49-F238E27FC236}">
                  <a16:creationId xmlns:a16="http://schemas.microsoft.com/office/drawing/2014/main" id="{900C0BAD-7F51-0048-B728-1D3B66A6B3AE}"/>
                </a:ext>
              </a:extLst>
            </p:cNvPr>
            <p:cNvSpPr/>
            <p:nvPr/>
          </p:nvSpPr>
          <p:spPr>
            <a:xfrm>
              <a:off x="14105994" y="3646736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559" name="任意多边形 97">
              <a:extLst>
                <a:ext uri="{FF2B5EF4-FFF2-40B4-BE49-F238E27FC236}">
                  <a16:creationId xmlns:a16="http://schemas.microsoft.com/office/drawing/2014/main" id="{0B755C9A-6D0C-654E-A211-CCD30DE47C3A}"/>
                </a:ext>
              </a:extLst>
            </p:cNvPr>
            <p:cNvSpPr/>
            <p:nvPr/>
          </p:nvSpPr>
          <p:spPr>
            <a:xfrm>
              <a:off x="13668775" y="4045305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560" name="任意多边形 99">
              <a:extLst>
                <a:ext uri="{FF2B5EF4-FFF2-40B4-BE49-F238E27FC236}">
                  <a16:creationId xmlns:a16="http://schemas.microsoft.com/office/drawing/2014/main" id="{9A429931-82CB-264B-8CA1-EB7A09A02C9F}"/>
                </a:ext>
              </a:extLst>
            </p:cNvPr>
            <p:cNvSpPr/>
            <p:nvPr/>
          </p:nvSpPr>
          <p:spPr>
            <a:xfrm>
              <a:off x="13185875" y="4387143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561" name="任意多边形 101">
              <a:extLst>
                <a:ext uri="{FF2B5EF4-FFF2-40B4-BE49-F238E27FC236}">
                  <a16:creationId xmlns:a16="http://schemas.microsoft.com/office/drawing/2014/main" id="{FAFDBFCC-74F2-3543-B4ED-B69F5AEFF1E5}"/>
                </a:ext>
              </a:extLst>
            </p:cNvPr>
            <p:cNvSpPr/>
            <p:nvPr/>
          </p:nvSpPr>
          <p:spPr>
            <a:xfrm>
              <a:off x="12664621" y="4667055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562" name="任意多边形 103">
              <a:extLst>
                <a:ext uri="{FF2B5EF4-FFF2-40B4-BE49-F238E27FC236}">
                  <a16:creationId xmlns:a16="http://schemas.microsoft.com/office/drawing/2014/main" id="{C58EA960-C4D9-224A-95A6-4DE89871EA6D}"/>
                </a:ext>
              </a:extLst>
            </p:cNvPr>
            <p:cNvSpPr/>
            <p:nvPr/>
          </p:nvSpPr>
          <p:spPr>
            <a:xfrm>
              <a:off x="12112923" y="4880776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563" name="任意多边形 105">
              <a:extLst>
                <a:ext uri="{FF2B5EF4-FFF2-40B4-BE49-F238E27FC236}">
                  <a16:creationId xmlns:a16="http://schemas.microsoft.com/office/drawing/2014/main" id="{F7A981E4-78C7-F145-B587-EEA1B68AEDD8}"/>
                </a:ext>
              </a:extLst>
            </p:cNvPr>
            <p:cNvSpPr/>
            <p:nvPr/>
          </p:nvSpPr>
          <p:spPr>
            <a:xfrm>
              <a:off x="11539169" y="5025085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564" name="任意多边形 107">
              <a:extLst>
                <a:ext uri="{FF2B5EF4-FFF2-40B4-BE49-F238E27FC236}">
                  <a16:creationId xmlns:a16="http://schemas.microsoft.com/office/drawing/2014/main" id="{F270E524-C60F-6447-A754-D98DFBE276BB}"/>
                </a:ext>
              </a:extLst>
            </p:cNvPr>
            <p:cNvSpPr/>
            <p:nvPr/>
          </p:nvSpPr>
          <p:spPr>
            <a:xfrm>
              <a:off x="10952012" y="5097796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565" name="任意多边形 109">
              <a:extLst>
                <a:ext uri="{FF2B5EF4-FFF2-40B4-BE49-F238E27FC236}">
                  <a16:creationId xmlns:a16="http://schemas.microsoft.com/office/drawing/2014/main" id="{6B9F9291-CE44-5644-97C5-134C8D05EFDF}"/>
                </a:ext>
              </a:extLst>
            </p:cNvPr>
            <p:cNvSpPr/>
            <p:nvPr/>
          </p:nvSpPr>
          <p:spPr>
            <a:xfrm>
              <a:off x="10360359" y="5097796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566" name="任意多边形 111">
              <a:extLst>
                <a:ext uri="{FF2B5EF4-FFF2-40B4-BE49-F238E27FC236}">
                  <a16:creationId xmlns:a16="http://schemas.microsoft.com/office/drawing/2014/main" id="{324B5C8C-27A3-5B41-85FF-74884957AE6D}"/>
                </a:ext>
              </a:extLst>
            </p:cNvPr>
            <p:cNvSpPr/>
            <p:nvPr/>
          </p:nvSpPr>
          <p:spPr>
            <a:xfrm>
              <a:off x="9773192" y="5025085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567" name="任意多边形 113">
              <a:extLst>
                <a:ext uri="{FF2B5EF4-FFF2-40B4-BE49-F238E27FC236}">
                  <a16:creationId xmlns:a16="http://schemas.microsoft.com/office/drawing/2014/main" id="{860F6B9F-B981-5841-99E6-D2FA20714E36}"/>
                </a:ext>
              </a:extLst>
            </p:cNvPr>
            <p:cNvSpPr/>
            <p:nvPr/>
          </p:nvSpPr>
          <p:spPr>
            <a:xfrm>
              <a:off x="9199427" y="4880776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568" name="任意多边形 115">
              <a:extLst>
                <a:ext uri="{FF2B5EF4-FFF2-40B4-BE49-F238E27FC236}">
                  <a16:creationId xmlns:a16="http://schemas.microsoft.com/office/drawing/2014/main" id="{E7CADF01-FDC4-4D41-88E4-43C4443D27FC}"/>
                </a:ext>
              </a:extLst>
            </p:cNvPr>
            <p:cNvSpPr/>
            <p:nvPr/>
          </p:nvSpPr>
          <p:spPr>
            <a:xfrm>
              <a:off x="8647730" y="4667054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569" name="任意多边形 117">
              <a:extLst>
                <a:ext uri="{FF2B5EF4-FFF2-40B4-BE49-F238E27FC236}">
                  <a16:creationId xmlns:a16="http://schemas.microsoft.com/office/drawing/2014/main" id="{3009B244-09D5-1E45-9E88-FEC54151FD26}"/>
                </a:ext>
              </a:extLst>
            </p:cNvPr>
            <p:cNvSpPr/>
            <p:nvPr/>
          </p:nvSpPr>
          <p:spPr>
            <a:xfrm>
              <a:off x="8126486" y="4387143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570" name="任意多边形 119">
              <a:extLst>
                <a:ext uri="{FF2B5EF4-FFF2-40B4-BE49-F238E27FC236}">
                  <a16:creationId xmlns:a16="http://schemas.microsoft.com/office/drawing/2014/main" id="{605D3F54-E900-9F46-AB31-E6AEEAA2054C}"/>
                </a:ext>
              </a:extLst>
            </p:cNvPr>
            <p:cNvSpPr/>
            <p:nvPr/>
          </p:nvSpPr>
          <p:spPr>
            <a:xfrm>
              <a:off x="7643576" y="4045305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571" name="任意多边形 121">
              <a:extLst>
                <a:ext uri="{FF2B5EF4-FFF2-40B4-BE49-F238E27FC236}">
                  <a16:creationId xmlns:a16="http://schemas.microsoft.com/office/drawing/2014/main" id="{E15999EF-B8A4-FC47-A969-CD9622CEA10D}"/>
                </a:ext>
              </a:extLst>
            </p:cNvPr>
            <p:cNvSpPr/>
            <p:nvPr/>
          </p:nvSpPr>
          <p:spPr>
            <a:xfrm>
              <a:off x="7206357" y="3646736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572" name="任意多边形 123">
              <a:extLst>
                <a:ext uri="{FF2B5EF4-FFF2-40B4-BE49-F238E27FC236}">
                  <a16:creationId xmlns:a16="http://schemas.microsoft.com/office/drawing/2014/main" id="{798FC55A-3E12-3E40-AC62-071389242546}"/>
                </a:ext>
              </a:extLst>
            </p:cNvPr>
            <p:cNvSpPr/>
            <p:nvPr/>
          </p:nvSpPr>
          <p:spPr>
            <a:xfrm>
              <a:off x="6821416" y="3197438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573" name="任意多边形 125">
              <a:extLst>
                <a:ext uri="{FF2B5EF4-FFF2-40B4-BE49-F238E27FC236}">
                  <a16:creationId xmlns:a16="http://schemas.microsoft.com/office/drawing/2014/main" id="{CEB0057D-CE8B-0A49-812D-0D386EC75784}"/>
                </a:ext>
              </a:extLst>
            </p:cNvPr>
            <p:cNvSpPr/>
            <p:nvPr/>
          </p:nvSpPr>
          <p:spPr>
            <a:xfrm>
              <a:off x="6494615" y="2704240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574" name="任意多边形 127">
              <a:extLst>
                <a:ext uri="{FF2B5EF4-FFF2-40B4-BE49-F238E27FC236}">
                  <a16:creationId xmlns:a16="http://schemas.microsoft.com/office/drawing/2014/main" id="{798222F8-0AAD-8647-8515-010FBD9C87E8}"/>
                </a:ext>
              </a:extLst>
            </p:cNvPr>
            <p:cNvSpPr/>
            <p:nvPr/>
          </p:nvSpPr>
          <p:spPr>
            <a:xfrm>
              <a:off x="6230908" y="2174617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575" name="任意多边形 129">
              <a:extLst>
                <a:ext uri="{FF2B5EF4-FFF2-40B4-BE49-F238E27FC236}">
                  <a16:creationId xmlns:a16="http://schemas.microsoft.com/office/drawing/2014/main" id="{6AF0E7C2-2684-6B4A-8661-5EA774F8A555}"/>
                </a:ext>
              </a:extLst>
            </p:cNvPr>
            <p:cNvSpPr/>
            <p:nvPr/>
          </p:nvSpPr>
          <p:spPr>
            <a:xfrm>
              <a:off x="6034259" y="1616597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576" name="任意多边形 131">
              <a:extLst>
                <a:ext uri="{FF2B5EF4-FFF2-40B4-BE49-F238E27FC236}">
                  <a16:creationId xmlns:a16="http://schemas.microsoft.com/office/drawing/2014/main" id="{2DBD2956-EF69-E648-BCE6-0A1B74CA29B9}"/>
                </a:ext>
              </a:extLst>
            </p:cNvPr>
            <p:cNvSpPr/>
            <p:nvPr/>
          </p:nvSpPr>
          <p:spPr>
            <a:xfrm>
              <a:off x="5907692" y="1038652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577" name="任意多边形 133">
              <a:extLst>
                <a:ext uri="{FF2B5EF4-FFF2-40B4-BE49-F238E27FC236}">
                  <a16:creationId xmlns:a16="http://schemas.microsoft.com/office/drawing/2014/main" id="{108CFFCC-601F-694A-8B03-7658C9B52902}"/>
                </a:ext>
              </a:extLst>
            </p:cNvPr>
            <p:cNvSpPr/>
            <p:nvPr/>
          </p:nvSpPr>
          <p:spPr>
            <a:xfrm>
              <a:off x="5853103" y="449531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578" name="任意多边形 135">
              <a:extLst>
                <a:ext uri="{FF2B5EF4-FFF2-40B4-BE49-F238E27FC236}">
                  <a16:creationId xmlns:a16="http://schemas.microsoft.com/office/drawing/2014/main" id="{29AFA67E-5504-7544-AAED-71FD6654CCB2}"/>
                </a:ext>
              </a:extLst>
            </p:cNvPr>
            <p:cNvSpPr/>
            <p:nvPr/>
          </p:nvSpPr>
          <p:spPr>
            <a:xfrm>
              <a:off x="5871331" y="-141828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579" name="任意多边形 137">
              <a:extLst>
                <a:ext uri="{FF2B5EF4-FFF2-40B4-BE49-F238E27FC236}">
                  <a16:creationId xmlns:a16="http://schemas.microsoft.com/office/drawing/2014/main" id="{C6DE2520-84BC-DC46-A70D-60CEFD9C2421}"/>
                </a:ext>
              </a:extLst>
            </p:cNvPr>
            <p:cNvSpPr/>
            <p:nvPr/>
          </p:nvSpPr>
          <p:spPr>
            <a:xfrm>
              <a:off x="5962079" y="-726464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580" name="任意多边形 139">
              <a:extLst>
                <a:ext uri="{FF2B5EF4-FFF2-40B4-BE49-F238E27FC236}">
                  <a16:creationId xmlns:a16="http://schemas.microsoft.com/office/drawing/2014/main" id="{EAD2AB41-9B8A-9545-9193-092C440064C0}"/>
                </a:ext>
              </a:extLst>
            </p:cNvPr>
            <p:cNvSpPr/>
            <p:nvPr/>
          </p:nvSpPr>
          <p:spPr>
            <a:xfrm>
              <a:off x="6123989" y="-1295523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581" name="任意多边形 141">
              <a:extLst>
                <a:ext uri="{FF2B5EF4-FFF2-40B4-BE49-F238E27FC236}">
                  <a16:creationId xmlns:a16="http://schemas.microsoft.com/office/drawing/2014/main" id="{5E215848-7138-D745-B3FD-ACDD46F9B2D5}"/>
                </a:ext>
              </a:extLst>
            </p:cNvPr>
            <p:cNvSpPr/>
            <p:nvPr/>
          </p:nvSpPr>
          <p:spPr>
            <a:xfrm>
              <a:off x="6354591" y="-1840373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582" name="任意多边形 143">
              <a:extLst>
                <a:ext uri="{FF2B5EF4-FFF2-40B4-BE49-F238E27FC236}">
                  <a16:creationId xmlns:a16="http://schemas.microsoft.com/office/drawing/2014/main" id="{258231F4-500D-444D-9EBF-E21EA1525476}"/>
                </a:ext>
              </a:extLst>
            </p:cNvPr>
            <p:cNvSpPr/>
            <p:nvPr/>
          </p:nvSpPr>
          <p:spPr>
            <a:xfrm>
              <a:off x="6650428" y="-2352754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583" name="任意多边形 145">
              <a:extLst>
                <a:ext uri="{FF2B5EF4-FFF2-40B4-BE49-F238E27FC236}">
                  <a16:creationId xmlns:a16="http://schemas.microsoft.com/office/drawing/2014/main" id="{141F7D6A-D67B-2249-B6DE-3B64DD715CAA}"/>
                </a:ext>
              </a:extLst>
            </p:cNvPr>
            <p:cNvSpPr/>
            <p:nvPr/>
          </p:nvSpPr>
          <p:spPr>
            <a:xfrm>
              <a:off x="7006972" y="-2824893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584" name="任意多边形 147">
              <a:extLst>
                <a:ext uri="{FF2B5EF4-FFF2-40B4-BE49-F238E27FC236}">
                  <a16:creationId xmlns:a16="http://schemas.microsoft.com/office/drawing/2014/main" id="{3244E599-F780-584A-92D5-4E1BB18F321A}"/>
                </a:ext>
              </a:extLst>
            </p:cNvPr>
            <p:cNvSpPr/>
            <p:nvPr/>
          </p:nvSpPr>
          <p:spPr>
            <a:xfrm>
              <a:off x="7418826" y="-3249643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585" name="任意多边形 149">
              <a:extLst>
                <a:ext uri="{FF2B5EF4-FFF2-40B4-BE49-F238E27FC236}">
                  <a16:creationId xmlns:a16="http://schemas.microsoft.com/office/drawing/2014/main" id="{09CFDE90-9903-6049-A198-B2EA0519790C}"/>
                </a:ext>
              </a:extLst>
            </p:cNvPr>
            <p:cNvSpPr/>
            <p:nvPr/>
          </p:nvSpPr>
          <p:spPr>
            <a:xfrm>
              <a:off x="7879776" y="-3620557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586" name="任意多边形 151">
              <a:extLst>
                <a:ext uri="{FF2B5EF4-FFF2-40B4-BE49-F238E27FC236}">
                  <a16:creationId xmlns:a16="http://schemas.microsoft.com/office/drawing/2014/main" id="{430F994D-67C6-C943-9815-19189E8F6953}"/>
                </a:ext>
              </a:extLst>
            </p:cNvPr>
            <p:cNvSpPr/>
            <p:nvPr/>
          </p:nvSpPr>
          <p:spPr>
            <a:xfrm>
              <a:off x="8382802" y="-3932015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8193" tIns="28193" rIns="28193" bIns="28193" numCol="1" spcCol="1270" anchor="ctr" anchorCtr="0">
              <a:noAutofit/>
            </a:bodyPr>
            <a:lstStyle/>
            <a:p>
              <a:pPr algn="ctr" defTabSz="16668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375">
                <a:solidFill>
                  <a:schemeClr val="tx1"/>
                </a:solidFill>
              </a:endParaRPr>
            </a:p>
          </p:txBody>
        </p:sp>
        <p:sp>
          <p:nvSpPr>
            <p:cNvPr id="587" name="任意多边形 153">
              <a:extLst>
                <a:ext uri="{FF2B5EF4-FFF2-40B4-BE49-F238E27FC236}">
                  <a16:creationId xmlns:a16="http://schemas.microsoft.com/office/drawing/2014/main" id="{72677E03-ED9B-6848-9CE8-8BA51AACA12D}"/>
                </a:ext>
              </a:extLst>
            </p:cNvPr>
            <p:cNvSpPr/>
            <p:nvPr/>
          </p:nvSpPr>
          <p:spPr>
            <a:xfrm>
              <a:off x="8920291" y="-4179298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8193" tIns="28193" rIns="28193" bIns="28193" numCol="1" spcCol="1270" anchor="ctr" anchorCtr="0">
              <a:noAutofit/>
            </a:bodyPr>
            <a:lstStyle/>
            <a:p>
              <a:pPr algn="ctr" defTabSz="16668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375">
                <a:solidFill>
                  <a:schemeClr val="tx1"/>
                </a:solidFill>
              </a:endParaRPr>
            </a:p>
          </p:txBody>
        </p:sp>
        <p:sp>
          <p:nvSpPr>
            <p:cNvPr id="588" name="任意多边形 155">
              <a:extLst>
                <a:ext uri="{FF2B5EF4-FFF2-40B4-BE49-F238E27FC236}">
                  <a16:creationId xmlns:a16="http://schemas.microsoft.com/office/drawing/2014/main" id="{14F8ADD7-903E-F449-8575-8E0BC2D684B7}"/>
                </a:ext>
              </a:extLst>
            </p:cNvPr>
            <p:cNvSpPr/>
            <p:nvPr/>
          </p:nvSpPr>
          <p:spPr>
            <a:xfrm>
              <a:off x="9484077" y="-4358663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8193" tIns="28193" rIns="28193" bIns="28193" numCol="1" spcCol="1270" anchor="ctr" anchorCtr="0">
              <a:noAutofit/>
            </a:bodyPr>
            <a:lstStyle/>
            <a:p>
              <a:pPr algn="ctr" defTabSz="16668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375">
                <a:solidFill>
                  <a:schemeClr val="tx1"/>
                </a:solidFill>
              </a:endParaRPr>
            </a:p>
          </p:txBody>
        </p:sp>
        <p:sp>
          <p:nvSpPr>
            <p:cNvPr id="589" name="任意多边形 157">
              <a:extLst>
                <a:ext uri="{FF2B5EF4-FFF2-40B4-BE49-F238E27FC236}">
                  <a16:creationId xmlns:a16="http://schemas.microsoft.com/office/drawing/2014/main" id="{C7C48180-DB0F-D44F-8EA3-65DFB3F510BC}"/>
                </a:ext>
              </a:extLst>
            </p:cNvPr>
            <p:cNvSpPr/>
            <p:nvPr/>
          </p:nvSpPr>
          <p:spPr>
            <a:xfrm>
              <a:off x="10065646" y="-4467374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8193" tIns="28193" rIns="28193" bIns="28193" numCol="1" spcCol="1270" anchor="ctr" anchorCtr="0">
              <a:noAutofit/>
            </a:bodyPr>
            <a:lstStyle/>
            <a:p>
              <a:pPr algn="ctr" defTabSz="16668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375">
                <a:solidFill>
                  <a:schemeClr val="tx1"/>
                </a:solidFill>
              </a:endParaRPr>
            </a:p>
          </p:txBody>
        </p:sp>
      </p:grpSp>
      <p:grpSp>
        <p:nvGrpSpPr>
          <p:cNvPr id="590" name="组合 589">
            <a:extLst>
              <a:ext uri="{FF2B5EF4-FFF2-40B4-BE49-F238E27FC236}">
                <a16:creationId xmlns:a16="http://schemas.microsoft.com/office/drawing/2014/main" id="{E64D441E-9F35-2E4D-915F-009F774E6497}"/>
              </a:ext>
            </a:extLst>
          </p:cNvPr>
          <p:cNvGrpSpPr/>
          <p:nvPr/>
        </p:nvGrpSpPr>
        <p:grpSpPr>
          <a:xfrm>
            <a:off x="2326748" y="3968438"/>
            <a:ext cx="542580" cy="581963"/>
            <a:chOff x="4981968" y="4909761"/>
            <a:chExt cx="561350" cy="602097"/>
          </a:xfrm>
          <a:solidFill>
            <a:schemeClr val="bg1"/>
          </a:solidFill>
          <a:effectLst>
            <a:glow rad="50800">
              <a:schemeClr val="bg1">
                <a:alpha val="10000"/>
              </a:schemeClr>
            </a:glow>
          </a:effectLst>
        </p:grpSpPr>
        <p:sp>
          <p:nvSpPr>
            <p:cNvPr id="591" name="任意多边形 553">
              <a:extLst>
                <a:ext uri="{FF2B5EF4-FFF2-40B4-BE49-F238E27FC236}">
                  <a16:creationId xmlns:a16="http://schemas.microsoft.com/office/drawing/2014/main" id="{A8A05EB4-5A0D-B740-99AC-1FA466E51928}"/>
                </a:ext>
              </a:extLst>
            </p:cNvPr>
            <p:cNvSpPr/>
            <p:nvPr/>
          </p:nvSpPr>
          <p:spPr>
            <a:xfrm>
              <a:off x="4981968" y="4909761"/>
              <a:ext cx="561350" cy="194436"/>
            </a:xfrm>
            <a:custGeom>
              <a:avLst/>
              <a:gdLst>
                <a:gd name="connsiteX0" fmla="*/ 280675 w 561350"/>
                <a:gd name="connsiteY0" fmla="*/ 0 h 194436"/>
                <a:gd name="connsiteX1" fmla="*/ 558070 w 561350"/>
                <a:gd name="connsiteY1" fmla="*/ 183869 h 194436"/>
                <a:gd name="connsiteX2" fmla="*/ 561350 w 561350"/>
                <a:gd name="connsiteY2" fmla="*/ 194436 h 194436"/>
                <a:gd name="connsiteX3" fmla="*/ 528660 w 561350"/>
                <a:gd name="connsiteY3" fmla="*/ 194436 h 194436"/>
                <a:gd name="connsiteX4" fmla="*/ 504584 w 561350"/>
                <a:gd name="connsiteY4" fmla="*/ 150079 h 194436"/>
                <a:gd name="connsiteX5" fmla="*/ 280675 w 561350"/>
                <a:gd name="connsiteY5" fmla="*/ 31028 h 194436"/>
                <a:gd name="connsiteX6" fmla="*/ 56766 w 561350"/>
                <a:gd name="connsiteY6" fmla="*/ 150079 h 194436"/>
                <a:gd name="connsiteX7" fmla="*/ 32690 w 561350"/>
                <a:gd name="connsiteY7" fmla="*/ 194436 h 194436"/>
                <a:gd name="connsiteX8" fmla="*/ 0 w 561350"/>
                <a:gd name="connsiteY8" fmla="*/ 194436 h 194436"/>
                <a:gd name="connsiteX9" fmla="*/ 3280 w 561350"/>
                <a:gd name="connsiteY9" fmla="*/ 183869 h 194436"/>
                <a:gd name="connsiteX10" fmla="*/ 280675 w 561350"/>
                <a:gd name="connsiteY10" fmla="*/ 0 h 194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61350" h="194436">
                  <a:moveTo>
                    <a:pt x="280675" y="0"/>
                  </a:moveTo>
                  <a:cubicBezTo>
                    <a:pt x="405375" y="0"/>
                    <a:pt x="512368" y="75817"/>
                    <a:pt x="558070" y="183869"/>
                  </a:cubicBezTo>
                  <a:lnTo>
                    <a:pt x="561350" y="194436"/>
                  </a:lnTo>
                  <a:lnTo>
                    <a:pt x="528660" y="194436"/>
                  </a:lnTo>
                  <a:lnTo>
                    <a:pt x="504584" y="150079"/>
                  </a:lnTo>
                  <a:cubicBezTo>
                    <a:pt x="456059" y="78252"/>
                    <a:pt x="373882" y="31028"/>
                    <a:pt x="280675" y="31028"/>
                  </a:cubicBezTo>
                  <a:cubicBezTo>
                    <a:pt x="187468" y="31028"/>
                    <a:pt x="105292" y="78252"/>
                    <a:pt x="56766" y="150079"/>
                  </a:cubicBezTo>
                  <a:lnTo>
                    <a:pt x="32690" y="194436"/>
                  </a:lnTo>
                  <a:lnTo>
                    <a:pt x="0" y="194436"/>
                  </a:lnTo>
                  <a:lnTo>
                    <a:pt x="3280" y="183869"/>
                  </a:lnTo>
                  <a:cubicBezTo>
                    <a:pt x="48983" y="75817"/>
                    <a:pt x="155975" y="0"/>
                    <a:pt x="280675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schemeClr val="tx1"/>
                </a:solidFill>
              </a:endParaRPr>
            </a:p>
          </p:txBody>
        </p:sp>
        <p:sp>
          <p:nvSpPr>
            <p:cNvPr id="592" name="任意多边形 554">
              <a:extLst>
                <a:ext uri="{FF2B5EF4-FFF2-40B4-BE49-F238E27FC236}">
                  <a16:creationId xmlns:a16="http://schemas.microsoft.com/office/drawing/2014/main" id="{62FAB770-92AE-7D4C-9D4F-F28A27AE6D6B}"/>
                </a:ext>
              </a:extLst>
            </p:cNvPr>
            <p:cNvSpPr/>
            <p:nvPr/>
          </p:nvSpPr>
          <p:spPr>
            <a:xfrm>
              <a:off x="5028091" y="5397417"/>
              <a:ext cx="132191" cy="92909"/>
            </a:xfrm>
            <a:custGeom>
              <a:avLst/>
              <a:gdLst>
                <a:gd name="connsiteX0" fmla="*/ 0 w 132191"/>
                <a:gd name="connsiteY0" fmla="*/ 0 h 92909"/>
                <a:gd name="connsiteX1" fmla="*/ 40042 w 132191"/>
                <a:gd name="connsiteY1" fmla="*/ 0 h 92909"/>
                <a:gd name="connsiteX2" fmla="*/ 43618 w 132191"/>
                <a:gd name="connsiteY2" fmla="*/ 4334 h 92909"/>
                <a:gd name="connsiteX3" fmla="*/ 129449 w 132191"/>
                <a:gd name="connsiteY3" fmla="*/ 62202 h 92909"/>
                <a:gd name="connsiteX4" fmla="*/ 132191 w 132191"/>
                <a:gd name="connsiteY4" fmla="*/ 63053 h 92909"/>
                <a:gd name="connsiteX5" fmla="*/ 124191 w 132191"/>
                <a:gd name="connsiteY5" fmla="*/ 92909 h 92909"/>
                <a:gd name="connsiteX6" fmla="*/ 117372 w 132191"/>
                <a:gd name="connsiteY6" fmla="*/ 90792 h 92909"/>
                <a:gd name="connsiteX7" fmla="*/ 21678 w 132191"/>
                <a:gd name="connsiteY7" fmla="*/ 26274 h 92909"/>
                <a:gd name="connsiteX8" fmla="*/ 0 w 132191"/>
                <a:gd name="connsiteY8" fmla="*/ 0 h 92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2191" h="92909">
                  <a:moveTo>
                    <a:pt x="0" y="0"/>
                  </a:moveTo>
                  <a:lnTo>
                    <a:pt x="40042" y="0"/>
                  </a:lnTo>
                  <a:lnTo>
                    <a:pt x="43618" y="4334"/>
                  </a:lnTo>
                  <a:cubicBezTo>
                    <a:pt x="68051" y="28767"/>
                    <a:pt x="97144" y="48539"/>
                    <a:pt x="129449" y="62202"/>
                  </a:cubicBezTo>
                  <a:lnTo>
                    <a:pt x="132191" y="63053"/>
                  </a:lnTo>
                  <a:lnTo>
                    <a:pt x="124191" y="92909"/>
                  </a:lnTo>
                  <a:lnTo>
                    <a:pt x="117372" y="90792"/>
                  </a:lnTo>
                  <a:cubicBezTo>
                    <a:pt x="81354" y="75558"/>
                    <a:pt x="48918" y="53514"/>
                    <a:pt x="21678" y="26274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schemeClr val="tx1"/>
                </a:solidFill>
              </a:endParaRPr>
            </a:p>
          </p:txBody>
        </p:sp>
        <p:sp>
          <p:nvSpPr>
            <p:cNvPr id="593" name="任意多边形 555">
              <a:extLst>
                <a:ext uri="{FF2B5EF4-FFF2-40B4-BE49-F238E27FC236}">
                  <a16:creationId xmlns:a16="http://schemas.microsoft.com/office/drawing/2014/main" id="{5C356ACA-91E1-7B44-9D21-C47BCA5C15FC}"/>
                </a:ext>
              </a:extLst>
            </p:cNvPr>
            <p:cNvSpPr/>
            <p:nvPr/>
          </p:nvSpPr>
          <p:spPr>
            <a:xfrm>
              <a:off x="5195981" y="5397408"/>
              <a:ext cx="301221" cy="114450"/>
            </a:xfrm>
            <a:custGeom>
              <a:avLst/>
              <a:gdLst>
                <a:gd name="connsiteX0" fmla="*/ 261179 w 301221"/>
                <a:gd name="connsiteY0" fmla="*/ 0 h 114450"/>
                <a:gd name="connsiteX1" fmla="*/ 301221 w 301221"/>
                <a:gd name="connsiteY1" fmla="*/ 0 h 114450"/>
                <a:gd name="connsiteX2" fmla="*/ 279543 w 301221"/>
                <a:gd name="connsiteY2" fmla="*/ 26274 h 114450"/>
                <a:gd name="connsiteX3" fmla="*/ 66666 w 301221"/>
                <a:gd name="connsiteY3" fmla="*/ 114450 h 114450"/>
                <a:gd name="connsiteX4" fmla="*/ 5993 w 301221"/>
                <a:gd name="connsiteY4" fmla="*/ 108334 h 114450"/>
                <a:gd name="connsiteX5" fmla="*/ 0 w 301221"/>
                <a:gd name="connsiteY5" fmla="*/ 106474 h 114450"/>
                <a:gd name="connsiteX6" fmla="*/ 8000 w 301221"/>
                <a:gd name="connsiteY6" fmla="*/ 76618 h 114450"/>
                <a:gd name="connsiteX7" fmla="*/ 12247 w 301221"/>
                <a:gd name="connsiteY7" fmla="*/ 77936 h 114450"/>
                <a:gd name="connsiteX8" fmla="*/ 66666 w 301221"/>
                <a:gd name="connsiteY8" fmla="*/ 83422 h 114450"/>
                <a:gd name="connsiteX9" fmla="*/ 257603 w 301221"/>
                <a:gd name="connsiteY9" fmla="*/ 4334 h 114450"/>
                <a:gd name="connsiteX10" fmla="*/ 261179 w 301221"/>
                <a:gd name="connsiteY10" fmla="*/ 0 h 114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1221" h="114450">
                  <a:moveTo>
                    <a:pt x="261179" y="0"/>
                  </a:moveTo>
                  <a:lnTo>
                    <a:pt x="301221" y="0"/>
                  </a:lnTo>
                  <a:lnTo>
                    <a:pt x="279543" y="26274"/>
                  </a:lnTo>
                  <a:cubicBezTo>
                    <a:pt x="225063" y="80754"/>
                    <a:pt x="149800" y="114450"/>
                    <a:pt x="66666" y="114450"/>
                  </a:cubicBezTo>
                  <a:cubicBezTo>
                    <a:pt x="45883" y="114450"/>
                    <a:pt x="25592" y="112344"/>
                    <a:pt x="5993" y="108334"/>
                  </a:cubicBezTo>
                  <a:lnTo>
                    <a:pt x="0" y="106474"/>
                  </a:lnTo>
                  <a:lnTo>
                    <a:pt x="8000" y="76618"/>
                  </a:lnTo>
                  <a:lnTo>
                    <a:pt x="12247" y="77936"/>
                  </a:lnTo>
                  <a:cubicBezTo>
                    <a:pt x="29825" y="81533"/>
                    <a:pt x="48025" y="83422"/>
                    <a:pt x="66666" y="83422"/>
                  </a:cubicBezTo>
                  <a:cubicBezTo>
                    <a:pt x="141232" y="83422"/>
                    <a:pt x="208738" y="53199"/>
                    <a:pt x="257603" y="4334"/>
                  </a:cubicBezTo>
                  <a:lnTo>
                    <a:pt x="261179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schemeClr val="tx1"/>
                </a:solidFill>
              </a:endParaRPr>
            </a:p>
          </p:txBody>
        </p:sp>
      </p:grpSp>
      <p:sp>
        <p:nvSpPr>
          <p:cNvPr id="594" name="文本框 593">
            <a:extLst>
              <a:ext uri="{FF2B5EF4-FFF2-40B4-BE49-F238E27FC236}">
                <a16:creationId xmlns:a16="http://schemas.microsoft.com/office/drawing/2014/main" id="{5E92C4D7-7507-2543-AB8C-0CE0EA542538}"/>
              </a:ext>
            </a:extLst>
          </p:cNvPr>
          <p:cNvSpPr txBox="1"/>
          <p:nvPr/>
        </p:nvSpPr>
        <p:spPr>
          <a:xfrm flipH="1">
            <a:off x="2407394" y="4083921"/>
            <a:ext cx="3738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>
                <a:latin typeface="Agency FB" panose="020B0503020202020204" pitchFamily="34" charset="0"/>
                <a:ea typeface="锐字锐线俏皮简1.0" panose="02010604000000000000" pitchFamily="2" charset="-122"/>
              </a:rPr>
              <a:t>04</a:t>
            </a:r>
            <a:endParaRPr lang="zh-CN" altLang="en-US" dirty="0">
              <a:latin typeface="Agency FB" panose="020B0503020202020204" pitchFamily="34" charset="0"/>
              <a:ea typeface="锐字锐线俏皮简1.0" panose="02010604000000000000" pitchFamily="2" charset="-122"/>
            </a:endParaRPr>
          </a:p>
        </p:txBody>
      </p:sp>
      <p:sp>
        <p:nvSpPr>
          <p:cNvPr id="597" name="椭圆 596">
            <a:extLst>
              <a:ext uri="{FF2B5EF4-FFF2-40B4-BE49-F238E27FC236}">
                <a16:creationId xmlns:a16="http://schemas.microsoft.com/office/drawing/2014/main" id="{98BB4D24-B499-A642-90FE-F24A794F348C}"/>
              </a:ext>
            </a:extLst>
          </p:cNvPr>
          <p:cNvSpPr/>
          <p:nvPr/>
        </p:nvSpPr>
        <p:spPr>
          <a:xfrm>
            <a:off x="2222490" y="3893084"/>
            <a:ext cx="743628" cy="743627"/>
          </a:xfrm>
          <a:prstGeom prst="ellipse">
            <a:avLst/>
          </a:prstGeom>
          <a:gradFill flip="none" rotWithShape="1">
            <a:gsLst>
              <a:gs pos="65000">
                <a:srgbClr val="0D69FF">
                  <a:alpha val="0"/>
                </a:srgbClr>
              </a:gs>
              <a:gs pos="100000">
                <a:srgbClr val="0D69F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8916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5" dur="300" fill="hold"/>
                                        <p:tgtEl>
                                          <p:spTgt spid="26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7" dur="300" fill="hold"/>
                                        <p:tgtEl>
                                          <p:spTgt spid="27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28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9" dur="300" fill="hold"/>
                                        <p:tgtEl>
                                          <p:spTgt spid="28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3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3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3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000"/>
                            </p:stCondLst>
                            <p:childTnLst>
                              <p:par>
                                <p:cTn id="4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10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4" dur="10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7" dur="10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3000"/>
                            </p:stCondLst>
                            <p:childTnLst>
                              <p:par>
                                <p:cTn id="5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53" presetClass="entr" presetSubtype="1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3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3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3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8" presetClass="emph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Rot by="-21600000">
                                      <p:cBhvr>
                                        <p:cTn id="78" dur="5000" fill="hold"/>
                                        <p:tgtEl>
                                          <p:spTgt spid="39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9" presetID="45" presetClass="entr" presetSubtype="0" fill="hold" grpId="0" nodeType="withEffect">
                                  <p:stCondLst>
                                    <p:cond delay="10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750"/>
                                        <p:tgtEl>
                                          <p:spTgt spid="5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750" fill="hold"/>
                                        <p:tgtEl>
                                          <p:spTgt spid="5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750" fill="hold"/>
                                        <p:tgtEl>
                                          <p:spTgt spid="5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3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3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3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3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53" presetClass="entr" presetSubtype="16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3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3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8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-21600000">
                                      <p:cBhvr>
                                        <p:cTn id="103" dur="5000" fill="hold"/>
                                        <p:tgtEl>
                                          <p:spTgt spid="4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4" presetID="45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750"/>
                                        <p:tgtEl>
                                          <p:spTgt spid="5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7" dur="750" fill="hold"/>
                                        <p:tgtEl>
                                          <p:spTgt spid="5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750" fill="hold"/>
                                        <p:tgtEl>
                                          <p:spTgt spid="5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53" presetClass="entr" presetSubtype="16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4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4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4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4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4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4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53" presetClass="entr" presetSubtype="16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4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4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4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8" presetClass="emph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Rot by="-21600000">
                                      <p:cBhvr>
                                        <p:cTn id="128" dur="5000" fill="hold"/>
                                        <p:tgtEl>
                                          <p:spTgt spid="50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9" presetID="45" presetClass="entr" presetSubtype="0" fill="hold" grpId="0" nodeType="withEffect">
                                  <p:stCondLst>
                                    <p:cond delay="90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750"/>
                                        <p:tgtEl>
                                          <p:spTgt spid="5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2" dur="750" fill="hold"/>
                                        <p:tgtEl>
                                          <p:spTgt spid="5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750" fill="hold"/>
                                        <p:tgtEl>
                                          <p:spTgt spid="5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4" presetID="50" presetClass="entr" presetSubtype="0" decel="100000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6" dur="1000" fill="hold"/>
                                        <p:tgtEl>
                                          <p:spTgt spid="3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1000" fill="hold"/>
                                        <p:tgtEl>
                                          <p:spTgt spid="3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8" dur="10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50" presetClass="entr" presetSubtype="0" decel="100000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1" dur="1000" fill="hold"/>
                                        <p:tgtEl>
                                          <p:spTgt spid="3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1000" fill="hold"/>
                                        <p:tgtEl>
                                          <p:spTgt spid="3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3" dur="10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50" presetClass="entr" presetSubtype="0" decel="100000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6" dur="10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10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8" dur="10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1" dur="500" fill="hold"/>
                                        <p:tgtEl>
                                          <p:spTgt spid="5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500" fill="hold"/>
                                        <p:tgtEl>
                                          <p:spTgt spid="5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54" dur="300" fill="hold"/>
                                        <p:tgtEl>
                                          <p:spTgt spid="51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5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6" dur="300"/>
                                        <p:tgtEl>
                                          <p:spTgt spid="5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5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3" dur="1000"/>
                                        <p:tgtEl>
                                          <p:spTgt spid="5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53" presetClass="entr" presetSubtype="16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6" dur="500" fill="hold"/>
                                        <p:tgtEl>
                                          <p:spTgt spid="5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7" dur="500" fill="hold"/>
                                        <p:tgtEl>
                                          <p:spTgt spid="5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8" dur="500"/>
                                        <p:tgtEl>
                                          <p:spTgt spid="5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1" dur="500" fill="hold"/>
                                        <p:tgtEl>
                                          <p:spTgt spid="5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500" fill="hold"/>
                                        <p:tgtEl>
                                          <p:spTgt spid="5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3" dur="500"/>
                                        <p:tgtEl>
                                          <p:spTgt spid="5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10" presetClass="entr" presetSubtype="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" dur="500"/>
                                        <p:tgtEl>
                                          <p:spTgt spid="5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8" presetClass="emph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Rot by="-21600000">
                                      <p:cBhvr>
                                        <p:cTn id="178" dur="5000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9" presetID="45" presetClass="entr" presetSubtype="0" fill="hold" grpId="0" nodeType="withEffect">
                                  <p:stCondLst>
                                    <p:cond delay="90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750"/>
                                        <p:tgtEl>
                                          <p:spTgt spid="5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2" dur="750" fill="hold"/>
                                        <p:tgtEl>
                                          <p:spTgt spid="5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750" fill="hold"/>
                                        <p:tgtEl>
                                          <p:spTgt spid="5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4" presetID="50" presetClass="entr" presetSubtype="0" decel="100000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6" dur="1000" fill="hold"/>
                                        <p:tgtEl>
                                          <p:spTgt spid="5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7" dur="1000" fill="hold"/>
                                        <p:tgtEl>
                                          <p:spTgt spid="5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8" dur="1000"/>
                                        <p:tgtEl>
                                          <p:spTgt spid="5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53" presetClass="entr" presetSubtype="16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1" dur="500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2" dur="500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3" dur="500"/>
                                        <p:tgtEl>
                                          <p:spTgt spid="5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0" grpId="0"/>
      <p:bldP spid="301" grpId="0"/>
      <p:bldP spid="302" grpId="0"/>
      <p:bldP spid="336" grpId="0" animBg="1"/>
      <p:bldP spid="337" grpId="0" animBg="1"/>
      <p:bldP spid="394" grpId="0" animBg="1"/>
      <p:bldP spid="395" grpId="0" animBg="1"/>
      <p:bldP spid="452" grpId="0" animBg="1"/>
      <p:bldP spid="453" grpId="0" animBg="1"/>
      <p:bldP spid="510" grpId="0"/>
      <p:bldP spid="511" grpId="0"/>
      <p:bldP spid="512" grpId="0"/>
      <p:bldP spid="525" grpId="0"/>
      <p:bldP spid="537" grpId="0" animBg="1"/>
      <p:bldP spid="594" grpId="0"/>
      <p:bldP spid="59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0"/>
          <p:cNvSpPr txBox="1"/>
          <p:nvPr/>
        </p:nvSpPr>
        <p:spPr>
          <a:xfrm>
            <a:off x="827584" y="123478"/>
            <a:ext cx="71287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微软雅黑" pitchFamily="34" charset="-122"/>
                <a:ea typeface="微软雅黑" pitchFamily="34" charset="-122"/>
              </a:rPr>
              <a:t>防御难点 </a:t>
            </a:r>
            <a:r>
              <a:rPr lang="en-US" altLang="zh-CN" sz="3200" dirty="0">
                <a:latin typeface="微软雅黑" pitchFamily="34" charset="-122"/>
                <a:ea typeface="微软雅黑" pitchFamily="34" charset="-122"/>
              </a:rPr>
              <a:t>3</a:t>
            </a:r>
            <a:r>
              <a:rPr lang="zh-CN" altLang="en-US" sz="3200" dirty="0">
                <a:latin typeface="微软雅黑" pitchFamily="34" charset="-122"/>
                <a:ea typeface="微软雅黑" pitchFamily="34" charset="-122"/>
              </a:rPr>
              <a:t> ：</a:t>
            </a:r>
            <a:r>
              <a:rPr lang="en-US" altLang="zh-CN" sz="2000" dirty="0" err="1">
                <a:latin typeface="微软雅黑"/>
                <a:ea typeface="微软雅黑"/>
              </a:rPr>
              <a:t>xposed</a:t>
            </a:r>
            <a:r>
              <a:rPr lang="zh-CN" altLang="en-US" sz="2000" dirty="0">
                <a:latin typeface="微软雅黑"/>
                <a:ea typeface="微软雅黑"/>
              </a:rPr>
              <a:t>类框架造孽</a:t>
            </a:r>
          </a:p>
        </p:txBody>
      </p:sp>
      <p:pic>
        <p:nvPicPr>
          <p:cNvPr id="7" name="Picture 2" descr="E:\2019工作\2019广州沙龙\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4408" y="123478"/>
            <a:ext cx="648072" cy="648072"/>
          </a:xfrm>
          <a:prstGeom prst="rect">
            <a:avLst/>
          </a:prstGeom>
          <a:noFill/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BF6E95D6-730E-0846-BF89-FFC385E10F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4088" y="874517"/>
            <a:ext cx="2736304" cy="3394465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9" name="组合 8">
            <a:extLst>
              <a:ext uri="{FF2B5EF4-FFF2-40B4-BE49-F238E27FC236}">
                <a16:creationId xmlns:a16="http://schemas.microsoft.com/office/drawing/2014/main" id="{492CBB60-F6CB-4C4A-A430-60018381E2D8}"/>
              </a:ext>
            </a:extLst>
          </p:cNvPr>
          <p:cNvGrpSpPr/>
          <p:nvPr/>
        </p:nvGrpSpPr>
        <p:grpSpPr>
          <a:xfrm>
            <a:off x="2771433" y="912651"/>
            <a:ext cx="1656549" cy="3364240"/>
            <a:chOff x="971600" y="941732"/>
            <a:chExt cx="1656549" cy="3364240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27813866-3BE8-4342-9DE1-CC2D682A8D3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71600" y="2721796"/>
              <a:ext cx="1656549" cy="1584176"/>
            </a:xfrm>
            <a:prstGeom prst="rect">
              <a:avLst/>
            </a:prstGeom>
          </p:spPr>
        </p:pic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60738E62-B73E-6B42-894B-B0D3999FEF3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83738" y="941732"/>
              <a:ext cx="1612242" cy="142873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8F2A5457-3995-0440-A0E0-B3B331153089}"/>
                </a:ext>
              </a:extLst>
            </p:cNvPr>
            <p:cNvSpPr txBox="1"/>
            <p:nvPr/>
          </p:nvSpPr>
          <p:spPr>
            <a:xfrm>
              <a:off x="1649833" y="2394020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/>
                <a:t>+</a:t>
              </a:r>
              <a:endParaRPr kumimoji="1" lang="zh-CN" altLang="en-US" dirty="0"/>
            </a:p>
          </p:txBody>
        </p:sp>
      </p:grpSp>
      <p:cxnSp>
        <p:nvCxnSpPr>
          <p:cNvPr id="11" name="直线箭头连接符 10">
            <a:extLst>
              <a:ext uri="{FF2B5EF4-FFF2-40B4-BE49-F238E27FC236}">
                <a16:creationId xmlns:a16="http://schemas.microsoft.com/office/drawing/2014/main" id="{D058F6D8-D75E-894C-8B5A-CA65F639F635}"/>
              </a:ext>
            </a:extLst>
          </p:cNvPr>
          <p:cNvCxnSpPr>
            <a:cxnSpLocks/>
          </p:cNvCxnSpPr>
          <p:nvPr/>
        </p:nvCxnSpPr>
        <p:spPr>
          <a:xfrm>
            <a:off x="4571999" y="2509315"/>
            <a:ext cx="64807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4AE08DB4-5AF9-6C49-B612-CA18EC7F1604}"/>
              </a:ext>
            </a:extLst>
          </p:cNvPr>
          <p:cNvSpPr txBox="1"/>
          <p:nvPr/>
        </p:nvSpPr>
        <p:spPr>
          <a:xfrm>
            <a:off x="862876" y="1810941"/>
            <a:ext cx="145264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/>
              <a:t>Xposed</a:t>
            </a:r>
            <a:r>
              <a:rPr kumimoji="1" lang="en-US" altLang="zh-CN" dirty="0"/>
              <a:t>+</a:t>
            </a:r>
            <a:r>
              <a:rPr kumimoji="1" lang="zh-CN" altLang="en-US" dirty="0"/>
              <a:t>插件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以一化千</a:t>
            </a:r>
          </a:p>
        </p:txBody>
      </p:sp>
    </p:spTree>
    <p:extLst>
      <p:ext uri="{BB962C8B-B14F-4D97-AF65-F5344CB8AC3E}">
        <p14:creationId xmlns:p14="http://schemas.microsoft.com/office/powerpoint/2010/main" val="26686121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179043" y="1478354"/>
            <a:ext cx="4594234" cy="2720904"/>
            <a:chOff x="-1811545" y="1723904"/>
            <a:chExt cx="6745855" cy="4069814"/>
          </a:xfrm>
        </p:grpSpPr>
        <p:pic>
          <p:nvPicPr>
            <p:cNvPr id="3" name="Picture 10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221" t="29398" r="17922" b="13718"/>
            <a:stretch/>
          </p:blipFill>
          <p:spPr>
            <a:xfrm>
              <a:off x="-1811545" y="1723904"/>
              <a:ext cx="6745855" cy="4069814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r="976" b="2090"/>
            <a:stretch/>
          </p:blipFill>
          <p:spPr>
            <a:xfrm>
              <a:off x="-848309" y="2212456"/>
              <a:ext cx="4747210" cy="2933609"/>
            </a:xfrm>
            <a:prstGeom prst="rect">
              <a:avLst/>
            </a:prstGeom>
          </p:spPr>
        </p:pic>
      </p:grpSp>
      <p:cxnSp>
        <p:nvCxnSpPr>
          <p:cNvPr id="5" name="直接连接符 4"/>
          <p:cNvCxnSpPr/>
          <p:nvPr/>
        </p:nvCxnSpPr>
        <p:spPr>
          <a:xfrm flipV="1">
            <a:off x="6016652" y="1061836"/>
            <a:ext cx="1524976" cy="889525"/>
          </a:xfrm>
          <a:prstGeom prst="line">
            <a:avLst/>
          </a:prstGeom>
          <a:ln w="12700">
            <a:gradFill>
              <a:gsLst>
                <a:gs pos="50000">
                  <a:srgbClr val="62FFFF">
                    <a:alpha val="20000"/>
                  </a:srgbClr>
                </a:gs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 flipV="1">
            <a:off x="5118283" y="3095819"/>
            <a:ext cx="1909616" cy="1113887"/>
          </a:xfrm>
          <a:prstGeom prst="line">
            <a:avLst/>
          </a:prstGeom>
          <a:ln w="12700">
            <a:gradFill>
              <a:gsLst>
                <a:gs pos="50000">
                  <a:srgbClr val="62FFFF">
                    <a:alpha val="20000"/>
                  </a:srgbClr>
                </a:gs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 flipV="1">
            <a:off x="6603286" y="908381"/>
            <a:ext cx="3060551" cy="1785232"/>
          </a:xfrm>
          <a:prstGeom prst="line">
            <a:avLst/>
          </a:prstGeom>
          <a:ln w="12700">
            <a:gradFill>
              <a:gsLst>
                <a:gs pos="50000">
                  <a:srgbClr val="62FFFF">
                    <a:alpha val="20000"/>
                  </a:srgbClr>
                </a:gs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 flipV="1">
            <a:off x="1276725" y="1725513"/>
            <a:ext cx="1524976" cy="889525"/>
          </a:xfrm>
          <a:prstGeom prst="line">
            <a:avLst/>
          </a:prstGeom>
          <a:ln w="12700">
            <a:gradFill>
              <a:gsLst>
                <a:gs pos="50000">
                  <a:srgbClr val="62FFFF">
                    <a:alpha val="20000"/>
                  </a:srgbClr>
                </a:gs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 flipV="1">
            <a:off x="378357" y="3759496"/>
            <a:ext cx="1909616" cy="1113887"/>
          </a:xfrm>
          <a:prstGeom prst="line">
            <a:avLst/>
          </a:prstGeom>
          <a:ln w="12700">
            <a:gradFill>
              <a:gsLst>
                <a:gs pos="50000">
                  <a:srgbClr val="62FFFF">
                    <a:alpha val="20000"/>
                  </a:srgbClr>
                </a:gs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flipV="1">
            <a:off x="1863359" y="1562533"/>
            <a:ext cx="3060551" cy="1785232"/>
          </a:xfrm>
          <a:prstGeom prst="line">
            <a:avLst/>
          </a:prstGeom>
          <a:ln w="12700">
            <a:gradFill>
              <a:gsLst>
                <a:gs pos="50000">
                  <a:srgbClr val="62FFFF">
                    <a:alpha val="20000"/>
                  </a:srgbClr>
                </a:gs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8365EB71-8071-420B-829F-1FA9267ED28F}"/>
              </a:ext>
            </a:extLst>
          </p:cNvPr>
          <p:cNvGrpSpPr/>
          <p:nvPr/>
        </p:nvGrpSpPr>
        <p:grpSpPr>
          <a:xfrm rot="19060261" flipH="1">
            <a:off x="2253510" y="1440675"/>
            <a:ext cx="1148380" cy="996137"/>
            <a:chOff x="7395257" y="1742914"/>
            <a:chExt cx="800302" cy="708913"/>
          </a:xfrm>
        </p:grpSpPr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id="{1C5E18EF-E497-4C84-98CF-0827A5E94079}"/>
                </a:ext>
              </a:extLst>
            </p:cNvPr>
            <p:cNvCxnSpPr/>
            <p:nvPr/>
          </p:nvCxnSpPr>
          <p:spPr>
            <a:xfrm flipV="1">
              <a:off x="7395257" y="1836040"/>
              <a:ext cx="699294" cy="615787"/>
            </a:xfrm>
            <a:prstGeom prst="line">
              <a:avLst/>
            </a:prstGeom>
            <a:noFill/>
            <a:ln>
              <a:gradFill>
                <a:gsLst>
                  <a:gs pos="9000">
                    <a:schemeClr val="bg1">
                      <a:lumMod val="95000"/>
                      <a:alpha val="10000"/>
                    </a:schemeClr>
                  </a:gs>
                  <a:gs pos="68000">
                    <a:srgbClr val="62FFFF">
                      <a:alpha val="50000"/>
                    </a:srgbClr>
                  </a:gs>
                  <a:gs pos="43000">
                    <a:srgbClr val="62FFFF">
                      <a:alpha val="40000"/>
                    </a:srgbClr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3A39F448-6C6F-4C63-B594-3CD309281DD4}"/>
                </a:ext>
              </a:extLst>
            </p:cNvPr>
            <p:cNvGrpSpPr/>
            <p:nvPr/>
          </p:nvGrpSpPr>
          <p:grpSpPr>
            <a:xfrm>
              <a:off x="8060899" y="1742914"/>
              <a:ext cx="134660" cy="134660"/>
              <a:chOff x="8049259" y="1478840"/>
              <a:chExt cx="134660" cy="134660"/>
            </a:xfrm>
          </p:grpSpPr>
          <p:sp>
            <p:nvSpPr>
              <p:cNvPr id="34" name="椭圆 33">
                <a:extLst>
                  <a:ext uri="{FF2B5EF4-FFF2-40B4-BE49-F238E27FC236}">
                    <a16:creationId xmlns:a16="http://schemas.microsoft.com/office/drawing/2014/main" id="{5CCEE884-BA8E-470E-8912-00338D3C5C8F}"/>
                  </a:ext>
                </a:extLst>
              </p:cNvPr>
              <p:cNvSpPr/>
              <p:nvPr/>
            </p:nvSpPr>
            <p:spPr>
              <a:xfrm rot="11105025">
                <a:off x="8049259" y="1478840"/>
                <a:ext cx="134660" cy="134660"/>
              </a:xfrm>
              <a:prstGeom prst="ellipse">
                <a:avLst/>
              </a:prstGeom>
              <a:gradFill flip="none" rotWithShape="1">
                <a:gsLst>
                  <a:gs pos="0">
                    <a:srgbClr val="62FFFF"/>
                  </a:gs>
                  <a:gs pos="67000">
                    <a:srgbClr val="0D69FF"/>
                  </a:gs>
                  <a:gs pos="43000">
                    <a:srgbClr val="0D69FF"/>
                  </a:gs>
                  <a:gs pos="100000">
                    <a:srgbClr val="62FFFF"/>
                  </a:gs>
                </a:gsLst>
                <a:path path="circle">
                  <a:fillToRect l="100000" t="100000"/>
                </a:path>
                <a:tileRect r="-100000" b="-100000"/>
              </a:gradFill>
              <a:ln>
                <a:noFill/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chemeClr val="tx1"/>
                  </a:solidFill>
                </a:endParaRPr>
              </a:p>
            </p:txBody>
          </p:sp>
          <p:sp>
            <p:nvSpPr>
              <p:cNvPr id="49" name="椭圆 48">
                <a:extLst>
                  <a:ext uri="{FF2B5EF4-FFF2-40B4-BE49-F238E27FC236}">
                    <a16:creationId xmlns:a16="http://schemas.microsoft.com/office/drawing/2014/main" id="{FA3AF91F-743C-40A2-99EC-22A2B031AB77}"/>
                  </a:ext>
                </a:extLst>
              </p:cNvPr>
              <p:cNvSpPr/>
              <p:nvPr/>
            </p:nvSpPr>
            <p:spPr>
              <a:xfrm rot="11105025">
                <a:off x="8072679" y="1502260"/>
                <a:ext cx="87821" cy="87821"/>
              </a:xfrm>
              <a:prstGeom prst="ellipse">
                <a:avLst/>
              </a:prstGeom>
              <a:solidFill>
                <a:srgbClr val="62FFFF"/>
              </a:solidFill>
              <a:ln>
                <a:noFill/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52" name="矩形 51">
            <a:extLst>
              <a:ext uri="{FF2B5EF4-FFF2-40B4-BE49-F238E27FC236}">
                <a16:creationId xmlns:a16="http://schemas.microsoft.com/office/drawing/2014/main" id="{8C4C9CC2-1E80-4632-AC3B-C3CB53084A07}"/>
              </a:ext>
            </a:extLst>
          </p:cNvPr>
          <p:cNvSpPr/>
          <p:nvPr/>
        </p:nvSpPr>
        <p:spPr>
          <a:xfrm>
            <a:off x="171294" y="3551511"/>
            <a:ext cx="2292615" cy="32162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r">
              <a:lnSpc>
                <a:spcPct val="120000"/>
              </a:lnSpc>
            </a:pPr>
            <a:r>
              <a:rPr kumimoji="1" lang="en-US" altLang="zh-CN" sz="1350" b="1" dirty="0"/>
              <a:t>IMEI</a:t>
            </a:r>
            <a:r>
              <a:rPr kumimoji="1" lang="zh-CN" altLang="en-US" sz="1350" b="1" dirty="0"/>
              <a:t>、</a:t>
            </a:r>
            <a:r>
              <a:rPr kumimoji="1" lang="en-US" altLang="zh-CN" sz="1350" b="1" dirty="0">
                <a:latin typeface="Arial"/>
                <a:ea typeface="微软雅黑"/>
              </a:rPr>
              <a:t>QEMU</a:t>
            </a:r>
            <a:r>
              <a:rPr kumimoji="1" lang="zh-CN" altLang="en-US" sz="1350" b="1" dirty="0">
                <a:latin typeface="Arial"/>
                <a:ea typeface="微软雅黑"/>
              </a:rPr>
              <a:t> 特征信息监测</a:t>
            </a:r>
          </a:p>
        </p:txBody>
      </p: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17E82BCB-AE07-4D5D-84F7-CBE35B9CDBB5}"/>
              </a:ext>
            </a:extLst>
          </p:cNvPr>
          <p:cNvGrpSpPr/>
          <p:nvPr/>
        </p:nvGrpSpPr>
        <p:grpSpPr>
          <a:xfrm rot="13279477">
            <a:off x="2327698" y="2316285"/>
            <a:ext cx="1133127" cy="1003732"/>
            <a:chOff x="7395257" y="1742914"/>
            <a:chExt cx="800302" cy="708913"/>
          </a:xfrm>
        </p:grpSpPr>
        <p:cxnSp>
          <p:nvCxnSpPr>
            <p:cNvPr id="54" name="直接连接符 53">
              <a:extLst>
                <a:ext uri="{FF2B5EF4-FFF2-40B4-BE49-F238E27FC236}">
                  <a16:creationId xmlns:a16="http://schemas.microsoft.com/office/drawing/2014/main" id="{99C51B1A-669B-492E-8C04-EAC9A672ACF3}"/>
                </a:ext>
              </a:extLst>
            </p:cNvPr>
            <p:cNvCxnSpPr/>
            <p:nvPr/>
          </p:nvCxnSpPr>
          <p:spPr>
            <a:xfrm flipV="1">
              <a:off x="7395257" y="1836040"/>
              <a:ext cx="699294" cy="615787"/>
            </a:xfrm>
            <a:prstGeom prst="line">
              <a:avLst/>
            </a:prstGeom>
            <a:noFill/>
            <a:ln>
              <a:gradFill>
                <a:gsLst>
                  <a:gs pos="9000">
                    <a:schemeClr val="bg1">
                      <a:lumMod val="95000"/>
                      <a:alpha val="10000"/>
                    </a:schemeClr>
                  </a:gs>
                  <a:gs pos="68000">
                    <a:srgbClr val="62FFFF">
                      <a:alpha val="50000"/>
                    </a:srgbClr>
                  </a:gs>
                  <a:gs pos="43000">
                    <a:srgbClr val="62FFFF">
                      <a:alpha val="40000"/>
                    </a:srgbClr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55" name="组合 54">
              <a:extLst>
                <a:ext uri="{FF2B5EF4-FFF2-40B4-BE49-F238E27FC236}">
                  <a16:creationId xmlns:a16="http://schemas.microsoft.com/office/drawing/2014/main" id="{13F0ACD8-B8A0-4B9D-BFA6-618DBA1F701D}"/>
                </a:ext>
              </a:extLst>
            </p:cNvPr>
            <p:cNvGrpSpPr/>
            <p:nvPr/>
          </p:nvGrpSpPr>
          <p:grpSpPr>
            <a:xfrm>
              <a:off x="8060899" y="1742914"/>
              <a:ext cx="134660" cy="134660"/>
              <a:chOff x="8049259" y="1478840"/>
              <a:chExt cx="134660" cy="134660"/>
            </a:xfrm>
          </p:grpSpPr>
          <p:sp>
            <p:nvSpPr>
              <p:cNvPr id="56" name="椭圆 55">
                <a:extLst>
                  <a:ext uri="{FF2B5EF4-FFF2-40B4-BE49-F238E27FC236}">
                    <a16:creationId xmlns:a16="http://schemas.microsoft.com/office/drawing/2014/main" id="{CCB0A347-A34A-4137-9510-35FD93D9C244}"/>
                  </a:ext>
                </a:extLst>
              </p:cNvPr>
              <p:cNvSpPr/>
              <p:nvPr/>
            </p:nvSpPr>
            <p:spPr>
              <a:xfrm rot="11105025">
                <a:off x="8049259" y="1478840"/>
                <a:ext cx="134660" cy="134660"/>
              </a:xfrm>
              <a:prstGeom prst="ellipse">
                <a:avLst/>
              </a:prstGeom>
              <a:gradFill flip="none" rotWithShape="1">
                <a:gsLst>
                  <a:gs pos="0">
                    <a:srgbClr val="62FFFF"/>
                  </a:gs>
                  <a:gs pos="67000">
                    <a:srgbClr val="0D69FF"/>
                  </a:gs>
                  <a:gs pos="43000">
                    <a:srgbClr val="0D69FF"/>
                  </a:gs>
                  <a:gs pos="100000">
                    <a:srgbClr val="62FFFF"/>
                  </a:gs>
                </a:gsLst>
                <a:path path="circle">
                  <a:fillToRect l="100000" t="100000"/>
                </a:path>
                <a:tileRect r="-100000" b="-100000"/>
              </a:gradFill>
              <a:ln>
                <a:noFill/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chemeClr val="tx1"/>
                  </a:solidFill>
                </a:endParaRPr>
              </a:p>
            </p:txBody>
          </p:sp>
          <p:sp>
            <p:nvSpPr>
              <p:cNvPr id="57" name="椭圆 56">
                <a:extLst>
                  <a:ext uri="{FF2B5EF4-FFF2-40B4-BE49-F238E27FC236}">
                    <a16:creationId xmlns:a16="http://schemas.microsoft.com/office/drawing/2014/main" id="{84B9C21A-CDFA-45A1-896C-CE2D27002ACC}"/>
                  </a:ext>
                </a:extLst>
              </p:cNvPr>
              <p:cNvSpPr/>
              <p:nvPr/>
            </p:nvSpPr>
            <p:spPr>
              <a:xfrm rot="11105025">
                <a:off x="8072679" y="1502260"/>
                <a:ext cx="87821" cy="87821"/>
              </a:xfrm>
              <a:prstGeom prst="ellipse">
                <a:avLst/>
              </a:prstGeom>
              <a:solidFill>
                <a:srgbClr val="62FFFF"/>
              </a:solidFill>
              <a:ln>
                <a:noFill/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58" name="矩形 57">
            <a:extLst>
              <a:ext uri="{FF2B5EF4-FFF2-40B4-BE49-F238E27FC236}">
                <a16:creationId xmlns:a16="http://schemas.microsoft.com/office/drawing/2014/main" id="{B608D4BB-FEA4-4D85-AC8B-6036CCD72F34}"/>
              </a:ext>
            </a:extLst>
          </p:cNvPr>
          <p:cNvSpPr/>
          <p:nvPr/>
        </p:nvSpPr>
        <p:spPr>
          <a:xfrm>
            <a:off x="157950" y="1714581"/>
            <a:ext cx="1011815" cy="31867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r">
              <a:lnSpc>
                <a:spcPct val="120000"/>
              </a:lnSpc>
            </a:pPr>
            <a:r>
              <a:rPr kumimoji="1" lang="en-US" altLang="zh-CN" sz="1350" b="1" dirty="0">
                <a:latin typeface="Arial"/>
                <a:ea typeface="微软雅黑"/>
              </a:rPr>
              <a:t>CPU INFO</a:t>
            </a:r>
            <a:endParaRPr lang="zh-CN" altLang="en-US" sz="1350" b="1" dirty="0">
              <a:latin typeface="Arial"/>
              <a:ea typeface="微软雅黑"/>
            </a:endParaRPr>
          </a:p>
        </p:txBody>
      </p:sp>
      <p:grpSp>
        <p:nvGrpSpPr>
          <p:cNvPr id="66" name="组合 65">
            <a:extLst>
              <a:ext uri="{FF2B5EF4-FFF2-40B4-BE49-F238E27FC236}">
                <a16:creationId xmlns:a16="http://schemas.microsoft.com/office/drawing/2014/main" id="{D97F6ACE-40DB-44D2-9C62-1FF1086FBB7F}"/>
              </a:ext>
            </a:extLst>
          </p:cNvPr>
          <p:cNvGrpSpPr/>
          <p:nvPr/>
        </p:nvGrpSpPr>
        <p:grpSpPr>
          <a:xfrm rot="19054790" flipH="1">
            <a:off x="2636025" y="3288649"/>
            <a:ext cx="1007776" cy="892695"/>
            <a:chOff x="7395257" y="1742914"/>
            <a:chExt cx="800302" cy="708913"/>
          </a:xfrm>
        </p:grpSpPr>
        <p:cxnSp>
          <p:nvCxnSpPr>
            <p:cNvPr id="67" name="直接连接符 66">
              <a:extLst>
                <a:ext uri="{FF2B5EF4-FFF2-40B4-BE49-F238E27FC236}">
                  <a16:creationId xmlns:a16="http://schemas.microsoft.com/office/drawing/2014/main" id="{02A628CF-A471-4F95-9C83-916C036CB622}"/>
                </a:ext>
              </a:extLst>
            </p:cNvPr>
            <p:cNvCxnSpPr/>
            <p:nvPr/>
          </p:nvCxnSpPr>
          <p:spPr>
            <a:xfrm flipV="1">
              <a:off x="7395257" y="1836040"/>
              <a:ext cx="699294" cy="615787"/>
            </a:xfrm>
            <a:prstGeom prst="line">
              <a:avLst/>
            </a:prstGeom>
            <a:noFill/>
            <a:ln>
              <a:gradFill>
                <a:gsLst>
                  <a:gs pos="9000">
                    <a:schemeClr val="bg1">
                      <a:lumMod val="95000"/>
                      <a:alpha val="10000"/>
                    </a:schemeClr>
                  </a:gs>
                  <a:gs pos="68000">
                    <a:srgbClr val="62FFFF">
                      <a:alpha val="50000"/>
                    </a:srgbClr>
                  </a:gs>
                  <a:gs pos="43000">
                    <a:srgbClr val="62FFFF">
                      <a:alpha val="40000"/>
                    </a:srgbClr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68" name="组合 67">
              <a:extLst>
                <a:ext uri="{FF2B5EF4-FFF2-40B4-BE49-F238E27FC236}">
                  <a16:creationId xmlns:a16="http://schemas.microsoft.com/office/drawing/2014/main" id="{291BCB18-F5DC-40C8-9AAD-93D2E235C63A}"/>
                </a:ext>
              </a:extLst>
            </p:cNvPr>
            <p:cNvGrpSpPr/>
            <p:nvPr/>
          </p:nvGrpSpPr>
          <p:grpSpPr>
            <a:xfrm>
              <a:off x="8060899" y="1742914"/>
              <a:ext cx="134660" cy="134660"/>
              <a:chOff x="8049259" y="1478840"/>
              <a:chExt cx="134660" cy="134660"/>
            </a:xfrm>
          </p:grpSpPr>
          <p:sp>
            <p:nvSpPr>
              <p:cNvPr id="69" name="椭圆 68">
                <a:extLst>
                  <a:ext uri="{FF2B5EF4-FFF2-40B4-BE49-F238E27FC236}">
                    <a16:creationId xmlns:a16="http://schemas.microsoft.com/office/drawing/2014/main" id="{D9FFB195-B81D-4466-BF8B-200CDF384D0D}"/>
                  </a:ext>
                </a:extLst>
              </p:cNvPr>
              <p:cNvSpPr/>
              <p:nvPr/>
            </p:nvSpPr>
            <p:spPr>
              <a:xfrm rot="11105025">
                <a:off x="8049259" y="1478840"/>
                <a:ext cx="134660" cy="134660"/>
              </a:xfrm>
              <a:prstGeom prst="ellipse">
                <a:avLst/>
              </a:prstGeom>
              <a:gradFill flip="none" rotWithShape="1">
                <a:gsLst>
                  <a:gs pos="0">
                    <a:srgbClr val="62FFFF"/>
                  </a:gs>
                  <a:gs pos="67000">
                    <a:srgbClr val="0D69FF"/>
                  </a:gs>
                  <a:gs pos="43000">
                    <a:srgbClr val="0D69FF"/>
                  </a:gs>
                  <a:gs pos="100000">
                    <a:srgbClr val="62FFFF"/>
                  </a:gs>
                </a:gsLst>
                <a:path path="circle">
                  <a:fillToRect l="100000" t="100000"/>
                </a:path>
                <a:tileRect r="-100000" b="-100000"/>
              </a:gradFill>
              <a:ln>
                <a:noFill/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chemeClr val="tx1"/>
                  </a:solidFill>
                </a:endParaRPr>
              </a:p>
            </p:txBody>
          </p:sp>
          <p:sp>
            <p:nvSpPr>
              <p:cNvPr id="70" name="椭圆 69">
                <a:extLst>
                  <a:ext uri="{FF2B5EF4-FFF2-40B4-BE49-F238E27FC236}">
                    <a16:creationId xmlns:a16="http://schemas.microsoft.com/office/drawing/2014/main" id="{DAAD8AEF-7B72-402B-8E6E-1402BD497CFD}"/>
                  </a:ext>
                </a:extLst>
              </p:cNvPr>
              <p:cNvSpPr/>
              <p:nvPr/>
            </p:nvSpPr>
            <p:spPr>
              <a:xfrm rot="11105025">
                <a:off x="8072679" y="1502260"/>
                <a:ext cx="87821" cy="87821"/>
              </a:xfrm>
              <a:prstGeom prst="ellipse">
                <a:avLst/>
              </a:prstGeom>
              <a:solidFill>
                <a:srgbClr val="62FFFF"/>
              </a:solidFill>
              <a:ln>
                <a:noFill/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36" name="TextBox 10">
            <a:extLst>
              <a:ext uri="{FF2B5EF4-FFF2-40B4-BE49-F238E27FC236}">
                <a16:creationId xmlns:a16="http://schemas.microsoft.com/office/drawing/2014/main" id="{C96CA52C-017E-1B47-9956-2F33720F17EB}"/>
              </a:ext>
            </a:extLst>
          </p:cNvPr>
          <p:cNvSpPr txBox="1"/>
          <p:nvPr/>
        </p:nvSpPr>
        <p:spPr>
          <a:xfrm>
            <a:off x="167480" y="313748"/>
            <a:ext cx="71287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解决方案 </a:t>
            </a:r>
            <a:r>
              <a:rPr lang="en-US" altLang="zh-CN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1</a:t>
            </a:r>
            <a:r>
              <a:rPr lang="zh-CN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：</a:t>
            </a:r>
            <a:r>
              <a:rPr lang="en-US" altLang="zh-CN" sz="2000" dirty="0">
                <a:latin typeface="微软雅黑"/>
                <a:ea typeface="微软雅黑"/>
              </a:rPr>
              <a:t>Android </a:t>
            </a:r>
            <a:r>
              <a:rPr lang="zh-CN" altLang="en-US" sz="2000" dirty="0">
                <a:latin typeface="微软雅黑"/>
                <a:ea typeface="微软雅黑"/>
              </a:rPr>
              <a:t>模拟器检测</a:t>
            </a:r>
            <a:endParaRPr lang="zh-CN" altLang="en-US" sz="2400" dirty="0">
              <a:latin typeface="微软雅黑"/>
              <a:ea typeface="微软雅黑"/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FB7348C3-4EAA-B448-A0AE-DF409DE5DD87}"/>
              </a:ext>
            </a:extLst>
          </p:cNvPr>
          <p:cNvSpPr/>
          <p:nvPr/>
        </p:nvSpPr>
        <p:spPr>
          <a:xfrm>
            <a:off x="124661" y="2659774"/>
            <a:ext cx="1588897" cy="32162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r">
              <a:lnSpc>
                <a:spcPct val="120000"/>
              </a:lnSpc>
            </a:pPr>
            <a:r>
              <a:rPr kumimoji="1" lang="en-US" altLang="zh-CN" sz="1350" b="1" dirty="0">
                <a:latin typeface="Arial"/>
                <a:ea typeface="微软雅黑"/>
              </a:rPr>
              <a:t>CPU</a:t>
            </a:r>
            <a:r>
              <a:rPr kumimoji="1" lang="zh-CN" altLang="en-US" sz="1350" b="1" dirty="0">
                <a:latin typeface="Arial"/>
                <a:ea typeface="微软雅黑"/>
              </a:rPr>
              <a:t>架构差别检测</a:t>
            </a:r>
            <a:endParaRPr kumimoji="1" lang="en-US" altLang="zh-CN" sz="1350" b="1" dirty="0">
              <a:latin typeface="Arial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68270518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4151</TotalTime>
  <Words>3119</Words>
  <Application>Microsoft Macintosh PowerPoint</Application>
  <PresentationFormat>全屏显示(16:9)</PresentationFormat>
  <Paragraphs>221</Paragraphs>
  <Slides>19</Slides>
  <Notes>19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5" baseType="lpstr">
      <vt:lpstr>微软雅黑</vt:lpstr>
      <vt:lpstr>Microsoft YaHei Light</vt:lpstr>
      <vt:lpstr>Agency FB</vt:lpstr>
      <vt:lpstr>Arial</vt:lpstr>
      <vt:lpstr>Calibri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黄磊[产品技术中心]</dc:creator>
  <cp:lastModifiedBy>li shang</cp:lastModifiedBy>
  <cp:revision>127</cp:revision>
  <dcterms:created xsi:type="dcterms:W3CDTF">2017-07-11T09:49:44Z</dcterms:created>
  <dcterms:modified xsi:type="dcterms:W3CDTF">2020-10-09T05:52:59Z</dcterms:modified>
</cp:coreProperties>
</file>